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handoutMasterIdLst>
    <p:handoutMasterId r:id="rId11"/>
  </p:handoutMasterIdLst>
  <p:sldIdLst>
    <p:sldId id="285" r:id="rId2"/>
    <p:sldId id="278" r:id="rId3"/>
    <p:sldId id="279" r:id="rId4"/>
    <p:sldId id="280" r:id="rId5"/>
    <p:sldId id="281" r:id="rId6"/>
    <p:sldId id="282" r:id="rId7"/>
    <p:sldId id="283" r:id="rId8"/>
    <p:sldId id="28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4" userDrawn="1">
          <p15:clr>
            <a:srgbClr val="A4A3A4"/>
          </p15:clr>
        </p15:guide>
        <p15:guide id="2" pos="3840" userDrawn="1">
          <p15:clr>
            <a:srgbClr val="A4A3A4"/>
          </p15:clr>
        </p15:guide>
        <p15:guide id="3" pos="384" userDrawn="1">
          <p15:clr>
            <a:srgbClr val="A4A3A4"/>
          </p15:clr>
        </p15:guide>
        <p15:guide id="4" orient="horz" pos="432" userDrawn="1">
          <p15:clr>
            <a:srgbClr val="A4A3A4"/>
          </p15:clr>
        </p15:guide>
        <p15:guide id="5" orient="horz" pos="3888"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6" d="100"/>
          <a:sy n="106" d="100"/>
        </p:scale>
        <p:origin x="654" y="138"/>
      </p:cViewPr>
      <p:guideLst>
        <p:guide orient="horz" pos="3264"/>
        <p:guide pos="3840"/>
        <p:guide pos="384"/>
        <p:guide orient="horz" pos="432"/>
        <p:guide orient="horz" pos="3888"/>
        <p:guide orient="horz" pos="2160"/>
      </p:guideLst>
    </p:cSldViewPr>
  </p:slideViewPr>
  <p:notesTextViewPr>
    <p:cViewPr>
      <p:scale>
        <a:sx n="1" d="1"/>
        <a:sy n="1" d="1"/>
      </p:scale>
      <p:origin x="0" y="0"/>
    </p:cViewPr>
  </p:notesTextViewPr>
  <p:notesViewPr>
    <p:cSldViewPr snapToGrid="0" showGuides="1">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F5C1B4-D5D4-4C84-957D-0A2D406BC9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97CDC5-3A36-4BA5-90F8-3B6D9D2F5E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46F2A8-594A-4242-BF41-D4AB0C85B034}" type="datetimeFigureOut">
              <a:rPr lang="en-US" smtClean="0"/>
              <a:t>6/28/2024</a:t>
            </a:fld>
            <a:endParaRPr lang="en-US"/>
          </a:p>
        </p:txBody>
      </p:sp>
      <p:sp>
        <p:nvSpPr>
          <p:cNvPr id="4" name="Footer Placeholder 3">
            <a:extLst>
              <a:ext uri="{FF2B5EF4-FFF2-40B4-BE49-F238E27FC236}">
                <a16:creationId xmlns:a16="http://schemas.microsoft.com/office/drawing/2014/main" id="{7E4E5F89-F80D-4492-B1F2-9921566F80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52929F-BB9F-4A3F-9EBB-C874E5FB7E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0F3E88-DF77-4D5C-8C74-5F1E23F945B4}" type="slidenum">
              <a:rPr lang="en-US" smtClean="0"/>
              <a:t>‹#›</a:t>
            </a:fld>
            <a:endParaRPr lang="en-US"/>
          </a:p>
        </p:txBody>
      </p:sp>
    </p:spTree>
    <p:extLst>
      <p:ext uri="{BB962C8B-B14F-4D97-AF65-F5344CB8AC3E}">
        <p14:creationId xmlns:p14="http://schemas.microsoft.com/office/powerpoint/2010/main" val="993051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5FAAF-BEAB-4A1A-9FD7-5DF8CC7B4EC8}"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EEAC5-6D7E-47C3-9CC9-0633E035EF71}" type="slidenum">
              <a:rPr lang="en-US" smtClean="0"/>
              <a:t>‹#›</a:t>
            </a:fld>
            <a:endParaRPr lang="en-US"/>
          </a:p>
        </p:txBody>
      </p:sp>
    </p:spTree>
    <p:extLst>
      <p:ext uri="{BB962C8B-B14F-4D97-AF65-F5344CB8AC3E}">
        <p14:creationId xmlns:p14="http://schemas.microsoft.com/office/powerpoint/2010/main" val="1073455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02570-603C-1CDA-0876-593E03404B4F}"/>
              </a:ext>
            </a:extLst>
          </p:cNvPr>
          <p:cNvPicPr>
            <a:picLocks noChangeAspect="1"/>
          </p:cNvPicPr>
          <p:nvPr userDrawn="1"/>
        </p:nvPicPr>
        <p:blipFill>
          <a:blip r:embed="rId2"/>
          <a:stretch>
            <a:fillRect/>
          </a:stretch>
        </p:blipFill>
        <p:spPr>
          <a:xfrm>
            <a:off x="10757771" y="6001565"/>
            <a:ext cx="1080661" cy="487412"/>
          </a:xfrm>
          <a:prstGeom prst="rect">
            <a:avLst/>
          </a:prstGeom>
        </p:spPr>
      </p:pic>
      <p:sp>
        <p:nvSpPr>
          <p:cNvPr id="9" name="Rectangle 8">
            <a:extLst>
              <a:ext uri="{FF2B5EF4-FFF2-40B4-BE49-F238E27FC236}">
                <a16:creationId xmlns:a16="http://schemas.microsoft.com/office/drawing/2014/main" id="{89B76580-30AB-A986-83C2-DE2DB24ADCD7}"/>
              </a:ext>
            </a:extLst>
          </p:cNvPr>
          <p:cNvSpPr/>
          <p:nvPr userDrawn="1"/>
        </p:nvSpPr>
        <p:spPr>
          <a:xfrm flipV="1">
            <a:off x="0" y="4709008"/>
            <a:ext cx="12192000" cy="2148992"/>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4">
            <a:extLst>
              <a:ext uri="{FF2B5EF4-FFF2-40B4-BE49-F238E27FC236}">
                <a16:creationId xmlns:a16="http://schemas.microsoft.com/office/drawing/2014/main" id="{1CF042A9-2A57-C222-CFD7-D21390FE4BE8}"/>
              </a:ext>
            </a:extLst>
          </p:cNvPr>
          <p:cNvSpPr>
            <a:spLocks noGrp="1"/>
          </p:cNvSpPr>
          <p:nvPr>
            <p:ph type="pic" sz="quarter" idx="10" hasCustomPrompt="1"/>
          </p:nvPr>
        </p:nvSpPr>
        <p:spPr>
          <a:xfrm>
            <a:off x="458473" y="457200"/>
            <a:ext cx="11275054" cy="4612741"/>
          </a:xfrm>
          <a:prstGeom prst="snip2DiagRect">
            <a:avLst>
              <a:gd name="adj1" fmla="val 17271"/>
              <a:gd name="adj2" fmla="val 0"/>
            </a:avLst>
          </a:prstGeom>
          <a:solidFill>
            <a:schemeClr val="accent6">
              <a:lumMod val="20000"/>
              <a:lumOff val="80000"/>
            </a:schemeClr>
          </a:solidFill>
        </p:spPr>
        <p:txBody>
          <a:bodyPr anchor="ctr"/>
          <a:lstStyle>
            <a:lvl1pPr marL="0" indent="0" algn="ctr">
              <a:buNone/>
              <a:defRPr/>
            </a:lvl1pPr>
          </a:lstStyle>
          <a:p>
            <a:r>
              <a:rPr lang="en-US" dirty="0"/>
              <a:t>Picture</a:t>
            </a:r>
          </a:p>
        </p:txBody>
      </p:sp>
      <p:sp>
        <p:nvSpPr>
          <p:cNvPr id="3" name="Subtitle 2">
            <a:extLst>
              <a:ext uri="{FF2B5EF4-FFF2-40B4-BE49-F238E27FC236}">
                <a16:creationId xmlns:a16="http://schemas.microsoft.com/office/drawing/2014/main" id="{54956D37-4FA9-4C4C-3B98-5E6C6058574E}"/>
              </a:ext>
            </a:extLst>
          </p:cNvPr>
          <p:cNvSpPr>
            <a:spLocks noGrp="1"/>
          </p:cNvSpPr>
          <p:nvPr>
            <p:ph type="subTitle" idx="1"/>
          </p:nvPr>
        </p:nvSpPr>
        <p:spPr>
          <a:xfrm>
            <a:off x="1837898" y="6034571"/>
            <a:ext cx="9895628" cy="36512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6B4E3AEA-34A3-5AF6-EE13-552E1777FB25}"/>
              </a:ext>
            </a:extLst>
          </p:cNvPr>
          <p:cNvSpPr>
            <a:spLocks noGrp="1"/>
          </p:cNvSpPr>
          <p:nvPr>
            <p:ph type="title"/>
          </p:nvPr>
        </p:nvSpPr>
        <p:spPr>
          <a:xfrm>
            <a:off x="1837898" y="4709008"/>
            <a:ext cx="9895629" cy="1325563"/>
          </a:xfrm>
        </p:spPr>
        <p:txBody>
          <a:bodyPr anchor="b"/>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6864718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9049260-449F-DE35-6330-1140F56BF5F1}"/>
              </a:ext>
            </a:extLst>
          </p:cNvPr>
          <p:cNvSpPr>
            <a:spLocks noGrp="1"/>
          </p:cNvSpPr>
          <p:nvPr>
            <p:ph type="subTitle" idx="1"/>
          </p:nvPr>
        </p:nvSpPr>
        <p:spPr>
          <a:xfrm>
            <a:off x="457200" y="3346704"/>
            <a:ext cx="3750686" cy="19110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8">
            <a:extLst>
              <a:ext uri="{FF2B5EF4-FFF2-40B4-BE49-F238E27FC236}">
                <a16:creationId xmlns:a16="http://schemas.microsoft.com/office/drawing/2014/main" id="{9082682E-E9F0-AD8F-B64D-9132FF6C750F}"/>
              </a:ext>
            </a:extLst>
          </p:cNvPr>
          <p:cNvSpPr>
            <a:spLocks noGrp="1"/>
          </p:cNvSpPr>
          <p:nvPr>
            <p:ph type="body" sz="quarter" idx="10"/>
          </p:nvPr>
        </p:nvSpPr>
        <p:spPr>
          <a:xfrm>
            <a:off x="457200" y="1113903"/>
            <a:ext cx="3750686" cy="2232801"/>
          </a:xfrm>
        </p:spPr>
        <p:txBody>
          <a:bodyPr anchor="b">
            <a:normAutofit/>
          </a:bodyPr>
          <a:lstStyle>
            <a:lvl1pPr marL="0" indent="0">
              <a:buFontTx/>
              <a:buNone/>
              <a:defRPr sz="3600" b="1">
                <a:latin typeface="+mj-lt"/>
              </a:defRPr>
            </a:lvl1pPr>
          </a:lstStyle>
          <a:p>
            <a:pPr lvl="0"/>
            <a:r>
              <a:rPr lang="en-US" dirty="0"/>
              <a:t>Click to edit Master text styles</a:t>
            </a:r>
          </a:p>
        </p:txBody>
      </p:sp>
      <p:pic>
        <p:nvPicPr>
          <p:cNvPr id="11" name="Picture 10">
            <a:extLst>
              <a:ext uri="{FF2B5EF4-FFF2-40B4-BE49-F238E27FC236}">
                <a16:creationId xmlns:a16="http://schemas.microsoft.com/office/drawing/2014/main" id="{0F891C03-2A27-34D8-C8A7-CF8FB4AA8F02}"/>
              </a:ext>
            </a:extLst>
          </p:cNvPr>
          <p:cNvPicPr>
            <a:picLocks noChangeAspect="1"/>
          </p:cNvPicPr>
          <p:nvPr userDrawn="1"/>
        </p:nvPicPr>
        <p:blipFill>
          <a:blip r:embed="rId2"/>
          <a:srcRect/>
          <a:stretch/>
        </p:blipFill>
        <p:spPr>
          <a:xfrm>
            <a:off x="457200" y="5914503"/>
            <a:ext cx="1080661" cy="486297"/>
          </a:xfrm>
          <a:prstGeom prst="rect">
            <a:avLst/>
          </a:prstGeom>
        </p:spPr>
      </p:pic>
      <p:sp>
        <p:nvSpPr>
          <p:cNvPr id="2" name="Text Placeholder 5">
            <a:extLst>
              <a:ext uri="{FF2B5EF4-FFF2-40B4-BE49-F238E27FC236}">
                <a16:creationId xmlns:a16="http://schemas.microsoft.com/office/drawing/2014/main" id="{868959DF-3F0D-31D7-909B-9AFD4CBA60C8}"/>
              </a:ext>
            </a:extLst>
          </p:cNvPr>
          <p:cNvSpPr>
            <a:spLocks noGrp="1"/>
          </p:cNvSpPr>
          <p:nvPr>
            <p:ph type="body" sz="quarter" idx="11" hasCustomPrompt="1"/>
          </p:nvPr>
        </p:nvSpPr>
        <p:spPr>
          <a:xfrm>
            <a:off x="10429592" y="6027345"/>
            <a:ext cx="1300810" cy="365126"/>
          </a:xfrm>
        </p:spPr>
        <p:txBody>
          <a:bodyPr lIns="0" tIns="0" rIns="0" bIns="0" anchor="b">
            <a:normAutofit/>
          </a:bodyPr>
          <a:lstStyle>
            <a:lvl1pPr marL="0" indent="0" algn="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dirty="0"/>
          </a:p>
        </p:txBody>
      </p:sp>
      <p:sp>
        <p:nvSpPr>
          <p:cNvPr id="3" name="Footer Placeholder 2">
            <a:extLst>
              <a:ext uri="{FF2B5EF4-FFF2-40B4-BE49-F238E27FC236}">
                <a16:creationId xmlns:a16="http://schemas.microsoft.com/office/drawing/2014/main" id="{8FCB2F19-C5F7-6AFE-799B-75F8298BAF03}"/>
              </a:ext>
            </a:extLst>
          </p:cNvPr>
          <p:cNvSpPr>
            <a:spLocks noGrp="1"/>
          </p:cNvSpPr>
          <p:nvPr>
            <p:ph type="ftr" sz="quarter" idx="12"/>
          </p:nvPr>
        </p:nvSpPr>
        <p:spPr/>
        <p:txBody>
          <a:bodyPr/>
          <a:lstStyle/>
          <a:p>
            <a:r>
              <a:rPr lang="en-US"/>
              <a:t>Footer goes here</a:t>
            </a:r>
            <a:endParaRPr lang="en-US" dirty="0"/>
          </a:p>
        </p:txBody>
      </p:sp>
    </p:spTree>
    <p:extLst>
      <p:ext uri="{BB962C8B-B14F-4D97-AF65-F5344CB8AC3E}">
        <p14:creationId xmlns:p14="http://schemas.microsoft.com/office/powerpoint/2010/main" val="297653468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9C32-BF72-D1E3-3846-54803E4F6B22}"/>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D18A4C1D-44B2-20F0-703D-8ECD4C16D77C}"/>
              </a:ext>
            </a:extLst>
          </p:cNvPr>
          <p:cNvSpPr>
            <a:spLocks noGrp="1"/>
          </p:cNvSpPr>
          <p:nvPr>
            <p:ph type="body" sz="quarter" idx="11" hasCustomPrompt="1"/>
          </p:nvPr>
        </p:nvSpPr>
        <p:spPr>
          <a:xfrm>
            <a:off x="10429592" y="6027345"/>
            <a:ext cx="1300810" cy="365126"/>
          </a:xfrm>
        </p:spPr>
        <p:txBody>
          <a:bodyPr lIns="0" tIns="0" rIns="0" bIns="0" anchor="b">
            <a:normAutofit/>
          </a:bodyPr>
          <a:lstStyle>
            <a:lvl1pPr marL="0" indent="0" algn="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dirty="0"/>
          </a:p>
        </p:txBody>
      </p:sp>
      <p:pic>
        <p:nvPicPr>
          <p:cNvPr id="4" name="Picture 3">
            <a:extLst>
              <a:ext uri="{FF2B5EF4-FFF2-40B4-BE49-F238E27FC236}">
                <a16:creationId xmlns:a16="http://schemas.microsoft.com/office/drawing/2014/main" id="{563D27B2-4945-058B-817C-80766288B493}"/>
              </a:ext>
            </a:extLst>
          </p:cNvPr>
          <p:cNvPicPr>
            <a:picLocks noChangeAspect="1"/>
          </p:cNvPicPr>
          <p:nvPr userDrawn="1"/>
        </p:nvPicPr>
        <p:blipFill>
          <a:blip r:embed="rId2"/>
          <a:srcRect/>
          <a:stretch/>
        </p:blipFill>
        <p:spPr>
          <a:xfrm>
            <a:off x="457200" y="5914503"/>
            <a:ext cx="1080661" cy="486297"/>
          </a:xfrm>
          <a:prstGeom prst="rect">
            <a:avLst/>
          </a:prstGeom>
        </p:spPr>
      </p:pic>
      <p:sp>
        <p:nvSpPr>
          <p:cNvPr id="5" name="Footer Placeholder 4">
            <a:extLst>
              <a:ext uri="{FF2B5EF4-FFF2-40B4-BE49-F238E27FC236}">
                <a16:creationId xmlns:a16="http://schemas.microsoft.com/office/drawing/2014/main" id="{60ACD0C9-22E5-48A2-563C-03C7C52C0F1D}"/>
              </a:ext>
            </a:extLst>
          </p:cNvPr>
          <p:cNvSpPr>
            <a:spLocks noGrp="1"/>
          </p:cNvSpPr>
          <p:nvPr>
            <p:ph type="ftr" sz="quarter" idx="12"/>
          </p:nvPr>
        </p:nvSpPr>
        <p:spPr/>
        <p:txBody>
          <a:bodyPr/>
          <a:lstStyle/>
          <a:p>
            <a:r>
              <a:rPr lang="en-US"/>
              <a:t>Footer goes here</a:t>
            </a:r>
            <a:endParaRPr lang="en-US" dirty="0"/>
          </a:p>
        </p:txBody>
      </p:sp>
    </p:spTree>
    <p:extLst>
      <p:ext uri="{BB962C8B-B14F-4D97-AF65-F5344CB8AC3E}">
        <p14:creationId xmlns:p14="http://schemas.microsoft.com/office/powerpoint/2010/main" val="3838741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E1118ED-86BB-AB92-F7F9-E040A799ADF6}"/>
              </a:ext>
            </a:extLst>
          </p:cNvPr>
          <p:cNvSpPr>
            <a:spLocks noGrp="1"/>
          </p:cNvSpPr>
          <p:nvPr>
            <p:ph type="body" sz="quarter" idx="11" hasCustomPrompt="1"/>
          </p:nvPr>
        </p:nvSpPr>
        <p:spPr>
          <a:xfrm>
            <a:off x="10429592" y="6027345"/>
            <a:ext cx="1300810" cy="365126"/>
          </a:xfrm>
        </p:spPr>
        <p:txBody>
          <a:bodyPr lIns="0" tIns="0" rIns="0" bIns="0" anchor="b">
            <a:normAutofit/>
          </a:bodyPr>
          <a:lstStyle>
            <a:lvl1pPr marL="0" indent="0" algn="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dirty="0"/>
          </a:p>
        </p:txBody>
      </p:sp>
      <p:pic>
        <p:nvPicPr>
          <p:cNvPr id="3" name="Picture 2">
            <a:extLst>
              <a:ext uri="{FF2B5EF4-FFF2-40B4-BE49-F238E27FC236}">
                <a16:creationId xmlns:a16="http://schemas.microsoft.com/office/drawing/2014/main" id="{E1302039-DD1C-DBBC-49E7-194F0BC0753E}"/>
              </a:ext>
            </a:extLst>
          </p:cNvPr>
          <p:cNvPicPr>
            <a:picLocks noChangeAspect="1"/>
          </p:cNvPicPr>
          <p:nvPr userDrawn="1"/>
        </p:nvPicPr>
        <p:blipFill>
          <a:blip r:embed="rId2"/>
          <a:srcRect/>
          <a:stretch/>
        </p:blipFill>
        <p:spPr>
          <a:xfrm>
            <a:off x="457200" y="5914503"/>
            <a:ext cx="1080661" cy="486297"/>
          </a:xfrm>
          <a:prstGeom prst="rect">
            <a:avLst/>
          </a:prstGeom>
        </p:spPr>
      </p:pic>
      <p:sp>
        <p:nvSpPr>
          <p:cNvPr id="4" name="Footer Placeholder 3">
            <a:extLst>
              <a:ext uri="{FF2B5EF4-FFF2-40B4-BE49-F238E27FC236}">
                <a16:creationId xmlns:a16="http://schemas.microsoft.com/office/drawing/2014/main" id="{E903C0DD-3C19-4597-DA4A-28AF70CD594A}"/>
              </a:ext>
            </a:extLst>
          </p:cNvPr>
          <p:cNvSpPr>
            <a:spLocks noGrp="1"/>
          </p:cNvSpPr>
          <p:nvPr>
            <p:ph type="ftr" sz="quarter" idx="12"/>
          </p:nvPr>
        </p:nvSpPr>
        <p:spPr/>
        <p:txBody>
          <a:bodyPr/>
          <a:lstStyle/>
          <a:p>
            <a:r>
              <a:rPr lang="en-US"/>
              <a:t>Footer goes here</a:t>
            </a:r>
            <a:endParaRPr lang="en-US" dirty="0"/>
          </a:p>
        </p:txBody>
      </p:sp>
    </p:spTree>
    <p:extLst>
      <p:ext uri="{BB962C8B-B14F-4D97-AF65-F5344CB8AC3E}">
        <p14:creationId xmlns:p14="http://schemas.microsoft.com/office/powerpoint/2010/main" val="186470453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51E8B-B23F-4BEB-929D-73E63BF7B0AD}"/>
              </a:ext>
            </a:extLst>
          </p:cNvPr>
          <p:cNvSpPr>
            <a:spLocks noGrp="1"/>
          </p:cNvSpPr>
          <p:nvPr>
            <p:ph type="dt" sz="half" idx="10"/>
          </p:nvPr>
        </p:nvSpPr>
        <p:spPr/>
        <p:txBody>
          <a:bodyPr/>
          <a:lstStyle/>
          <a:p>
            <a:fld id="{D8B67B1C-ED27-47C6-9A0C-60607F9050FE}" type="datetimeFigureOut">
              <a:rPr lang="en-US" smtClean="0"/>
              <a:t>6/28/2024</a:t>
            </a:fld>
            <a:endParaRPr lang="en-US"/>
          </a:p>
        </p:txBody>
      </p:sp>
      <p:sp>
        <p:nvSpPr>
          <p:cNvPr id="3" name="Footer Placeholder 2">
            <a:extLst>
              <a:ext uri="{FF2B5EF4-FFF2-40B4-BE49-F238E27FC236}">
                <a16:creationId xmlns:a16="http://schemas.microsoft.com/office/drawing/2014/main" id="{AF8477C7-5F18-49F1-93B2-EA33ADCCDA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F6DA47-FBC0-498D-BE72-7C6DDFC3A4F3}"/>
              </a:ext>
            </a:extLst>
          </p:cNvPr>
          <p:cNvSpPr>
            <a:spLocks noGrp="1"/>
          </p:cNvSpPr>
          <p:nvPr>
            <p:ph type="sldNum" sz="quarter" idx="12"/>
          </p:nvPr>
        </p:nvSpPr>
        <p:spPr/>
        <p:txBody>
          <a:bodyPr/>
          <a:lstStyle/>
          <a:p>
            <a:fld id="{82A9D61A-4CE8-4C1A-9552-F0CE002A6E20}" type="slidenum">
              <a:rPr lang="en-US" smtClean="0"/>
              <a:t>‹#›</a:t>
            </a:fld>
            <a:endParaRPr lang="en-US"/>
          </a:p>
        </p:txBody>
      </p:sp>
    </p:spTree>
    <p:extLst>
      <p:ext uri="{BB962C8B-B14F-4D97-AF65-F5344CB8AC3E}">
        <p14:creationId xmlns:p14="http://schemas.microsoft.com/office/powerpoint/2010/main" val="234602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6B02-365F-680D-33F4-D3F22B37484E}"/>
              </a:ext>
            </a:extLst>
          </p:cNvPr>
          <p:cNvSpPr>
            <a:spLocks noGrp="1"/>
          </p:cNvSpPr>
          <p:nvPr>
            <p:ph type="ctrTitle"/>
          </p:nvPr>
        </p:nvSpPr>
        <p:spPr>
          <a:xfrm>
            <a:off x="453901" y="1142999"/>
            <a:ext cx="11277599" cy="2203705"/>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54956D37-4FA9-4C4C-3B98-5E6C6058574E}"/>
              </a:ext>
            </a:extLst>
          </p:cNvPr>
          <p:cNvSpPr>
            <a:spLocks noGrp="1"/>
          </p:cNvSpPr>
          <p:nvPr>
            <p:ph type="subTitle" idx="1"/>
          </p:nvPr>
        </p:nvSpPr>
        <p:spPr>
          <a:xfrm>
            <a:off x="457200" y="3346704"/>
            <a:ext cx="11277600" cy="19110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40C2B741-24EB-512A-CACD-9D9A5DBF8110}"/>
              </a:ext>
            </a:extLst>
          </p:cNvPr>
          <p:cNvPicPr>
            <a:picLocks noChangeAspect="1"/>
          </p:cNvPicPr>
          <p:nvPr userDrawn="1"/>
        </p:nvPicPr>
        <p:blipFill>
          <a:blip r:embed="rId2"/>
          <a:srcRect/>
          <a:stretch/>
        </p:blipFill>
        <p:spPr>
          <a:xfrm>
            <a:off x="458473" y="5914503"/>
            <a:ext cx="1080661" cy="486297"/>
          </a:xfrm>
          <a:prstGeom prst="rect">
            <a:avLst/>
          </a:prstGeom>
        </p:spPr>
      </p:pic>
      <p:sp>
        <p:nvSpPr>
          <p:cNvPr id="6" name="Footer Placeholder 5">
            <a:extLst>
              <a:ext uri="{FF2B5EF4-FFF2-40B4-BE49-F238E27FC236}">
                <a16:creationId xmlns:a16="http://schemas.microsoft.com/office/drawing/2014/main" id="{787B3FC5-ABB2-632F-8339-29499838FDC2}"/>
              </a:ext>
            </a:extLst>
          </p:cNvPr>
          <p:cNvSpPr>
            <a:spLocks noGrp="1"/>
          </p:cNvSpPr>
          <p:nvPr>
            <p:ph type="ftr" sz="quarter" idx="10"/>
          </p:nvPr>
        </p:nvSpPr>
        <p:spPr/>
        <p:txBody>
          <a:bodyPr/>
          <a:lstStyle/>
          <a:p>
            <a:r>
              <a:rPr lang="en-US"/>
              <a:t>Footer goes here</a:t>
            </a:r>
            <a:endParaRPr lang="en-US" dirty="0"/>
          </a:p>
        </p:txBody>
      </p:sp>
    </p:spTree>
    <p:extLst>
      <p:ext uri="{BB962C8B-B14F-4D97-AF65-F5344CB8AC3E}">
        <p14:creationId xmlns:p14="http://schemas.microsoft.com/office/powerpoint/2010/main" val="2604839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6B02-365F-680D-33F4-D3F22B37484E}"/>
              </a:ext>
            </a:extLst>
          </p:cNvPr>
          <p:cNvSpPr>
            <a:spLocks noGrp="1"/>
          </p:cNvSpPr>
          <p:nvPr>
            <p:ph type="ctrTitle" hasCustomPrompt="1"/>
          </p:nvPr>
        </p:nvSpPr>
        <p:spPr>
          <a:xfrm>
            <a:off x="458473" y="562708"/>
            <a:ext cx="8669215" cy="4273061"/>
          </a:xfrm>
        </p:spPr>
        <p:txBody>
          <a:bodyPr anchor="b">
            <a:noAutofit/>
          </a:bodyPr>
          <a:lstStyle>
            <a:lvl1pPr algn="l">
              <a:lnSpc>
                <a:spcPct val="75000"/>
              </a:lnSpc>
              <a:defRPr sz="12000"/>
            </a:lvl1pPr>
          </a:lstStyle>
          <a:p>
            <a:r>
              <a:rPr lang="en-US" dirty="0"/>
              <a:t>Section Title</a:t>
            </a:r>
          </a:p>
        </p:txBody>
      </p:sp>
      <p:pic>
        <p:nvPicPr>
          <p:cNvPr id="9" name="Picture 8">
            <a:extLst>
              <a:ext uri="{FF2B5EF4-FFF2-40B4-BE49-F238E27FC236}">
                <a16:creationId xmlns:a16="http://schemas.microsoft.com/office/drawing/2014/main" id="{00D1E5D0-6BBA-1CCD-3602-77BA2BE8A86F}"/>
              </a:ext>
            </a:extLst>
          </p:cNvPr>
          <p:cNvPicPr>
            <a:picLocks noChangeAspect="1"/>
          </p:cNvPicPr>
          <p:nvPr userDrawn="1"/>
        </p:nvPicPr>
        <p:blipFill>
          <a:blip r:embed="rId2"/>
          <a:srcRect/>
          <a:stretch/>
        </p:blipFill>
        <p:spPr>
          <a:xfrm>
            <a:off x="458473" y="5914503"/>
            <a:ext cx="1080661" cy="486297"/>
          </a:xfrm>
          <a:prstGeom prst="rect">
            <a:avLst/>
          </a:prstGeom>
        </p:spPr>
      </p:pic>
      <p:sp>
        <p:nvSpPr>
          <p:cNvPr id="3" name="Footer Placeholder 2">
            <a:extLst>
              <a:ext uri="{FF2B5EF4-FFF2-40B4-BE49-F238E27FC236}">
                <a16:creationId xmlns:a16="http://schemas.microsoft.com/office/drawing/2014/main" id="{59BFA8D6-3630-533E-932E-5EBAC6ADEDC3}"/>
              </a:ext>
            </a:extLst>
          </p:cNvPr>
          <p:cNvSpPr>
            <a:spLocks noGrp="1"/>
          </p:cNvSpPr>
          <p:nvPr>
            <p:ph type="ftr" sz="quarter" idx="10"/>
          </p:nvPr>
        </p:nvSpPr>
        <p:spPr/>
        <p:txBody>
          <a:bodyPr/>
          <a:lstStyle/>
          <a:p>
            <a:r>
              <a:rPr lang="en-US"/>
              <a:t>Footer goes here</a:t>
            </a:r>
            <a:endParaRPr lang="en-US" dirty="0"/>
          </a:p>
        </p:txBody>
      </p:sp>
    </p:spTree>
    <p:extLst>
      <p:ext uri="{BB962C8B-B14F-4D97-AF65-F5344CB8AC3E}">
        <p14:creationId xmlns:p14="http://schemas.microsoft.com/office/powerpoint/2010/main" val="3334802680"/>
      </p:ext>
    </p:extLst>
  </p:cSld>
  <p:clrMapOvr>
    <a:masterClrMapping/>
  </p:clrMapOvr>
  <p:extLst>
    <p:ext uri="{DCECCB84-F9BA-43D5-87BE-67443E8EF086}">
      <p15:sldGuideLst xmlns:p15="http://schemas.microsoft.com/office/powerpoint/2012/main">
        <p15:guide id="4" pos="74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Divider">
    <p:spTree>
      <p:nvGrpSpPr>
        <p:cNvPr id="1" name=""/>
        <p:cNvGrpSpPr/>
        <p:nvPr/>
      </p:nvGrpSpPr>
      <p:grpSpPr>
        <a:xfrm>
          <a:off x="0" y="0"/>
          <a:ext cx="0" cy="0"/>
          <a:chOff x="0" y="0"/>
          <a:chExt cx="0" cy="0"/>
        </a:xfrm>
      </p:grpSpPr>
      <p:sp>
        <p:nvSpPr>
          <p:cNvPr id="3" name="Snip Diagonal Corner Rectangle 2">
            <a:extLst>
              <a:ext uri="{FF2B5EF4-FFF2-40B4-BE49-F238E27FC236}">
                <a16:creationId xmlns:a16="http://schemas.microsoft.com/office/drawing/2014/main" id="{679D41E0-1F41-A937-110B-83ACFDBE00B6}"/>
              </a:ext>
            </a:extLst>
          </p:cNvPr>
          <p:cNvSpPr/>
          <p:nvPr userDrawn="1"/>
        </p:nvSpPr>
        <p:spPr>
          <a:xfrm flipH="1">
            <a:off x="457198" y="457200"/>
            <a:ext cx="11277602" cy="5943600"/>
          </a:xfrm>
          <a:prstGeom prst="snip2DiagRect">
            <a:avLst/>
          </a:prstGeom>
          <a:solidFill>
            <a:srgbClr val="DA29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D1E5D0-6BBA-1CCD-3602-77BA2BE8A86F}"/>
              </a:ext>
            </a:extLst>
          </p:cNvPr>
          <p:cNvPicPr>
            <a:picLocks noChangeAspect="1"/>
          </p:cNvPicPr>
          <p:nvPr userDrawn="1"/>
        </p:nvPicPr>
        <p:blipFill>
          <a:blip r:embed="rId2"/>
          <a:srcRect/>
          <a:stretch/>
        </p:blipFill>
        <p:spPr>
          <a:xfrm>
            <a:off x="899524" y="5456189"/>
            <a:ext cx="1080661" cy="487411"/>
          </a:xfrm>
          <a:prstGeom prst="rect">
            <a:avLst/>
          </a:prstGeom>
        </p:spPr>
      </p:pic>
      <p:sp>
        <p:nvSpPr>
          <p:cNvPr id="4" name="Text Placeholder 2">
            <a:extLst>
              <a:ext uri="{FF2B5EF4-FFF2-40B4-BE49-F238E27FC236}">
                <a16:creationId xmlns:a16="http://schemas.microsoft.com/office/drawing/2014/main" id="{301F2F4B-A84F-0CFE-95F1-E1520C1C3192}"/>
              </a:ext>
            </a:extLst>
          </p:cNvPr>
          <p:cNvSpPr>
            <a:spLocks noGrp="1"/>
          </p:cNvSpPr>
          <p:nvPr>
            <p:ph type="body" idx="1"/>
          </p:nvPr>
        </p:nvSpPr>
        <p:spPr>
          <a:xfrm>
            <a:off x="899524" y="1874835"/>
            <a:ext cx="10378076" cy="3118699"/>
          </a:xfrm>
        </p:spPr>
        <p:txBody>
          <a:bodyPr anchor="ctr"/>
          <a:lstStyle>
            <a:lvl1pPr marL="0" indent="0" algn="ctr">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Footer Placeholder 1">
            <a:extLst>
              <a:ext uri="{FF2B5EF4-FFF2-40B4-BE49-F238E27FC236}">
                <a16:creationId xmlns:a16="http://schemas.microsoft.com/office/drawing/2014/main" id="{195F28CD-EC99-2E09-A059-F974DF847B57}"/>
              </a:ext>
            </a:extLst>
          </p:cNvPr>
          <p:cNvSpPr>
            <a:spLocks noGrp="1"/>
          </p:cNvSpPr>
          <p:nvPr>
            <p:ph type="ftr" sz="quarter" idx="10"/>
          </p:nvPr>
        </p:nvSpPr>
        <p:spPr>
          <a:xfrm>
            <a:off x="2278949" y="5578475"/>
            <a:ext cx="4114800" cy="365125"/>
          </a:xfrm>
        </p:spPr>
        <p:txBody>
          <a:bodyPr/>
          <a:lstStyle>
            <a:lvl1pPr>
              <a:defRPr>
                <a:solidFill>
                  <a:schemeClr val="bg1"/>
                </a:solidFill>
              </a:defRPr>
            </a:lvl1pPr>
          </a:lstStyle>
          <a:p>
            <a:r>
              <a:rPr lang="en-US" dirty="0"/>
              <a:t>Footer goes here</a:t>
            </a:r>
          </a:p>
        </p:txBody>
      </p:sp>
    </p:spTree>
    <p:extLst>
      <p:ext uri="{BB962C8B-B14F-4D97-AF65-F5344CB8AC3E}">
        <p14:creationId xmlns:p14="http://schemas.microsoft.com/office/powerpoint/2010/main" val="401430256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A2DB-B920-19D3-FD9E-35DA314136FD}"/>
              </a:ext>
            </a:extLst>
          </p:cNvPr>
          <p:cNvSpPr>
            <a:spLocks noGrp="1"/>
          </p:cNvSpPr>
          <p:nvPr>
            <p:ph type="title"/>
          </p:nvPr>
        </p:nvSpPr>
        <p:spPr>
          <a:xfrm>
            <a:off x="457199" y="457199"/>
            <a:ext cx="11273203" cy="123348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2AC4A0-D821-E8FF-1AF9-4493829151F7}"/>
              </a:ext>
            </a:extLst>
          </p:cNvPr>
          <p:cNvSpPr>
            <a:spLocks noGrp="1"/>
          </p:cNvSpPr>
          <p:nvPr>
            <p:ph idx="1"/>
          </p:nvPr>
        </p:nvSpPr>
        <p:spPr>
          <a:xfrm>
            <a:off x="457199" y="1825625"/>
            <a:ext cx="11273203" cy="3901664"/>
          </a:xfrm>
          <a:prstGeom prst="rect">
            <a:avLst/>
          </a:prstGeom>
        </p:spPr>
        <p:txBody>
          <a:bodyPr/>
          <a:lstStyle>
            <a:lvl1pPr marL="228600" indent="-228600">
              <a:buSzPct val="75000"/>
              <a:buFontTx/>
              <a:buBlip>
                <a:blip r:embed="rId2"/>
              </a:buBlip>
              <a:defRPr/>
            </a:lvl1pPr>
          </a:lstStyle>
          <a:p>
            <a:pPr lvl="0"/>
            <a:r>
              <a:rPr lang="en-US" dirty="0"/>
              <a:t>Click to 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96AE2A81-8CE5-62A1-3472-26C2E4C25ED3}"/>
              </a:ext>
            </a:extLst>
          </p:cNvPr>
          <p:cNvPicPr>
            <a:picLocks noChangeAspect="1"/>
          </p:cNvPicPr>
          <p:nvPr userDrawn="1"/>
        </p:nvPicPr>
        <p:blipFill>
          <a:blip r:embed="rId3"/>
          <a:srcRect/>
          <a:stretch/>
        </p:blipFill>
        <p:spPr>
          <a:xfrm>
            <a:off x="457199" y="5914504"/>
            <a:ext cx="1080661" cy="486297"/>
          </a:xfrm>
          <a:prstGeom prst="rect">
            <a:avLst/>
          </a:prstGeom>
        </p:spPr>
      </p:pic>
      <p:sp>
        <p:nvSpPr>
          <p:cNvPr id="8" name="Triangle 7">
            <a:extLst>
              <a:ext uri="{FF2B5EF4-FFF2-40B4-BE49-F238E27FC236}">
                <a16:creationId xmlns:a16="http://schemas.microsoft.com/office/drawing/2014/main" id="{2C7E4CA2-D3D5-11B1-5612-BAAA3A92CCF6}"/>
              </a:ext>
            </a:extLst>
          </p:cNvPr>
          <p:cNvSpPr/>
          <p:nvPr userDrawn="1"/>
        </p:nvSpPr>
        <p:spPr>
          <a:xfrm rot="10800000">
            <a:off x="12003810" y="4355690"/>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8E142466-9F7D-5DD7-25C2-AEB8BCAC3F2B}"/>
              </a:ext>
            </a:extLst>
          </p:cNvPr>
          <p:cNvSpPr/>
          <p:nvPr userDrawn="1"/>
        </p:nvSpPr>
        <p:spPr>
          <a:xfrm rot="10800000">
            <a:off x="12003810" y="5402824"/>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F1255DA2-4D8A-A4F4-853E-96D75BD7C1A3}"/>
              </a:ext>
            </a:extLst>
          </p:cNvPr>
          <p:cNvSpPr/>
          <p:nvPr userDrawn="1"/>
        </p:nvSpPr>
        <p:spPr>
          <a:xfrm rot="10800000">
            <a:off x="12003810" y="4879257"/>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92ADCB49-390C-2D3F-E8AB-2F559E34053C}"/>
              </a:ext>
            </a:extLst>
          </p:cNvPr>
          <p:cNvSpPr>
            <a:spLocks noGrp="1"/>
          </p:cNvSpPr>
          <p:nvPr>
            <p:ph type="ftr" sz="quarter" idx="10"/>
          </p:nvPr>
        </p:nvSpPr>
        <p:spPr>
          <a:xfrm>
            <a:off x="1837898" y="6035674"/>
            <a:ext cx="4114800" cy="365125"/>
          </a:xfrm>
          <a:prstGeom prst="rect">
            <a:avLst/>
          </a:prstGeom>
        </p:spPr>
        <p:txBody>
          <a:bodyPr/>
          <a:lstStyle>
            <a:lvl1pPr>
              <a:defRPr>
                <a:solidFill>
                  <a:srgbClr val="B3B3B3"/>
                </a:solidFill>
              </a:defRPr>
            </a:lvl1pPr>
          </a:lstStyle>
          <a:p>
            <a:r>
              <a:rPr lang="en-US" dirty="0"/>
              <a:t>Footer goes here</a:t>
            </a:r>
          </a:p>
        </p:txBody>
      </p:sp>
      <p:sp>
        <p:nvSpPr>
          <p:cNvPr id="6" name="Text Placeholder 5">
            <a:extLst>
              <a:ext uri="{FF2B5EF4-FFF2-40B4-BE49-F238E27FC236}">
                <a16:creationId xmlns:a16="http://schemas.microsoft.com/office/drawing/2014/main" id="{DFA3B44E-1507-840C-F984-79862B090239}"/>
              </a:ext>
            </a:extLst>
          </p:cNvPr>
          <p:cNvSpPr>
            <a:spLocks noGrp="1"/>
          </p:cNvSpPr>
          <p:nvPr>
            <p:ph type="body" sz="quarter" idx="11" hasCustomPrompt="1"/>
          </p:nvPr>
        </p:nvSpPr>
        <p:spPr>
          <a:xfrm>
            <a:off x="10429592" y="6027345"/>
            <a:ext cx="1300810" cy="365126"/>
          </a:xfrm>
        </p:spPr>
        <p:txBody>
          <a:bodyPr lIns="0" tIns="0" rIns="0" bIns="0" anchor="b">
            <a:normAutofit/>
          </a:bodyPr>
          <a:lstStyle>
            <a:lvl1pPr marL="0" indent="0" algn="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dirty="0"/>
          </a:p>
        </p:txBody>
      </p:sp>
    </p:spTree>
    <p:extLst>
      <p:ext uri="{BB962C8B-B14F-4D97-AF65-F5344CB8AC3E}">
        <p14:creationId xmlns:p14="http://schemas.microsoft.com/office/powerpoint/2010/main" val="12435236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4CFA-E7EC-3BE0-8D3D-B4D8DFAA40DE}"/>
              </a:ext>
            </a:extLst>
          </p:cNvPr>
          <p:cNvSpPr>
            <a:spLocks noGrp="1"/>
          </p:cNvSpPr>
          <p:nvPr>
            <p:ph type="title"/>
          </p:nvPr>
        </p:nvSpPr>
        <p:spPr>
          <a:xfrm>
            <a:off x="6007395" y="457201"/>
            <a:ext cx="5715001" cy="1233487"/>
          </a:xfrm>
        </p:spPr>
        <p:txBody>
          <a:bodyPr>
            <a:normAutofit/>
          </a:bodyPr>
          <a:lstStyle>
            <a:lvl1pPr>
              <a:defRPr sz="4000"/>
            </a:lvl1pPr>
          </a:lstStyle>
          <a:p>
            <a:r>
              <a:rPr lang="en-US" dirty="0"/>
              <a:t>Click to edit Master title style</a:t>
            </a:r>
          </a:p>
        </p:txBody>
      </p:sp>
      <p:sp>
        <p:nvSpPr>
          <p:cNvPr id="4" name="Content Placeholder 3">
            <a:extLst>
              <a:ext uri="{FF2B5EF4-FFF2-40B4-BE49-F238E27FC236}">
                <a16:creationId xmlns:a16="http://schemas.microsoft.com/office/drawing/2014/main" id="{1C8337E4-C904-0267-ADFD-D651FF711C89}"/>
              </a:ext>
            </a:extLst>
          </p:cNvPr>
          <p:cNvSpPr>
            <a:spLocks noGrp="1"/>
          </p:cNvSpPr>
          <p:nvPr>
            <p:ph sz="half" idx="2"/>
          </p:nvPr>
        </p:nvSpPr>
        <p:spPr>
          <a:xfrm>
            <a:off x="6007396" y="1825624"/>
            <a:ext cx="5715000" cy="4201721"/>
          </a:xfrm>
          <a:prstGeom prst="rect">
            <a:avLst/>
          </a:prstGeo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8" name="Picture Placeholder 4">
            <a:extLst>
              <a:ext uri="{FF2B5EF4-FFF2-40B4-BE49-F238E27FC236}">
                <a16:creationId xmlns:a16="http://schemas.microsoft.com/office/drawing/2014/main" id="{9AC91E9A-2213-A5B5-38B6-5ABADB6165EC}"/>
              </a:ext>
            </a:extLst>
          </p:cNvPr>
          <p:cNvSpPr>
            <a:spLocks noGrp="1"/>
          </p:cNvSpPr>
          <p:nvPr>
            <p:ph type="pic" sz="quarter" idx="10" hasCustomPrompt="1"/>
          </p:nvPr>
        </p:nvSpPr>
        <p:spPr>
          <a:xfrm>
            <a:off x="0" y="0"/>
            <a:ext cx="5550194" cy="6858000"/>
          </a:xfrm>
          <a:prstGeom prst="snip2DiagRect">
            <a:avLst>
              <a:gd name="adj1" fmla="val 0"/>
              <a:gd name="adj2" fmla="val 0"/>
            </a:avLst>
          </a:prstGeom>
          <a:solidFill>
            <a:schemeClr val="accent6">
              <a:lumMod val="20000"/>
              <a:lumOff val="80000"/>
            </a:schemeClr>
          </a:solidFill>
        </p:spPr>
        <p:txBody>
          <a:bodyPr anchor="ctr"/>
          <a:lstStyle>
            <a:lvl1pPr marL="0" indent="0" algn="ctr">
              <a:buNone/>
              <a:defRPr/>
            </a:lvl1pPr>
          </a:lstStyle>
          <a:p>
            <a:r>
              <a:rPr lang="en-US" dirty="0"/>
              <a:t>Picture</a:t>
            </a:r>
          </a:p>
        </p:txBody>
      </p:sp>
      <p:sp>
        <p:nvSpPr>
          <p:cNvPr id="7" name="Text Placeholder 5">
            <a:extLst>
              <a:ext uri="{FF2B5EF4-FFF2-40B4-BE49-F238E27FC236}">
                <a16:creationId xmlns:a16="http://schemas.microsoft.com/office/drawing/2014/main" id="{668FF690-8FA6-65B1-8A9E-4F668662CA8C}"/>
              </a:ext>
            </a:extLst>
          </p:cNvPr>
          <p:cNvSpPr>
            <a:spLocks noGrp="1"/>
          </p:cNvSpPr>
          <p:nvPr>
            <p:ph type="body" sz="quarter" idx="11" hasCustomPrompt="1"/>
          </p:nvPr>
        </p:nvSpPr>
        <p:spPr>
          <a:xfrm>
            <a:off x="10429592" y="6027345"/>
            <a:ext cx="1300810" cy="365126"/>
          </a:xfrm>
        </p:spPr>
        <p:txBody>
          <a:bodyPr lIns="0" tIns="0" rIns="0" bIns="0" anchor="b">
            <a:normAutofit/>
          </a:bodyPr>
          <a:lstStyle>
            <a:lvl1pPr marL="0" indent="0" algn="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dirty="0"/>
          </a:p>
        </p:txBody>
      </p:sp>
    </p:spTree>
    <p:extLst>
      <p:ext uri="{BB962C8B-B14F-4D97-AF65-F5344CB8AC3E}">
        <p14:creationId xmlns:p14="http://schemas.microsoft.com/office/powerpoint/2010/main" val="101113994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with Call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13ED5B41-4436-6446-51D0-87C2737B9327}"/>
              </a:ext>
            </a:extLst>
          </p:cNvPr>
          <p:cNvSpPr>
            <a:spLocks noGrp="1"/>
          </p:cNvSpPr>
          <p:nvPr>
            <p:ph type="pic" sz="quarter" idx="10" hasCustomPrompt="1"/>
          </p:nvPr>
        </p:nvSpPr>
        <p:spPr>
          <a:xfrm>
            <a:off x="-1" y="0"/>
            <a:ext cx="7609419" cy="6858000"/>
          </a:xfrm>
          <a:prstGeom prst="snip2DiagRect">
            <a:avLst>
              <a:gd name="adj1" fmla="val 0"/>
              <a:gd name="adj2" fmla="val 0"/>
            </a:avLst>
          </a:prstGeom>
          <a:solidFill>
            <a:schemeClr val="accent6">
              <a:lumMod val="20000"/>
              <a:lumOff val="80000"/>
            </a:schemeClr>
          </a:solidFill>
        </p:spPr>
        <p:txBody>
          <a:bodyPr anchor="ctr"/>
          <a:lstStyle>
            <a:lvl1pPr marL="0" indent="0" algn="ctr">
              <a:buNone/>
              <a:defRPr/>
            </a:lvl1pPr>
          </a:lstStyle>
          <a:p>
            <a:r>
              <a:rPr lang="en-US" dirty="0"/>
              <a:t>Picture</a:t>
            </a:r>
          </a:p>
        </p:txBody>
      </p:sp>
      <p:sp>
        <p:nvSpPr>
          <p:cNvPr id="2" name="Text Placeholder 5">
            <a:extLst>
              <a:ext uri="{FF2B5EF4-FFF2-40B4-BE49-F238E27FC236}">
                <a16:creationId xmlns:a16="http://schemas.microsoft.com/office/drawing/2014/main" id="{6B663BD5-A5E1-733E-822F-9DE2D14269A6}"/>
              </a:ext>
            </a:extLst>
          </p:cNvPr>
          <p:cNvSpPr>
            <a:spLocks noGrp="1"/>
          </p:cNvSpPr>
          <p:nvPr>
            <p:ph type="body" sz="quarter" idx="11" hasCustomPrompt="1"/>
          </p:nvPr>
        </p:nvSpPr>
        <p:spPr>
          <a:xfrm>
            <a:off x="10429592" y="6027345"/>
            <a:ext cx="1300810" cy="365126"/>
          </a:xfrm>
        </p:spPr>
        <p:txBody>
          <a:bodyPr lIns="0" tIns="0" rIns="0" bIns="0" anchor="b">
            <a:normAutofit/>
          </a:bodyPr>
          <a:lstStyle>
            <a:lvl1pPr marL="0" indent="0" algn="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dirty="0"/>
          </a:p>
        </p:txBody>
      </p:sp>
    </p:spTree>
    <p:extLst>
      <p:ext uri="{BB962C8B-B14F-4D97-AF65-F5344CB8AC3E}">
        <p14:creationId xmlns:p14="http://schemas.microsoft.com/office/powerpoint/2010/main" val="234888987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nip Diagonal Corner Rectangle 6">
            <a:extLst>
              <a:ext uri="{FF2B5EF4-FFF2-40B4-BE49-F238E27FC236}">
                <a16:creationId xmlns:a16="http://schemas.microsoft.com/office/drawing/2014/main" id="{A848FBC5-1208-1511-E060-E11FA012C240}"/>
              </a:ext>
            </a:extLst>
          </p:cNvPr>
          <p:cNvSpPr/>
          <p:nvPr userDrawn="1"/>
        </p:nvSpPr>
        <p:spPr>
          <a:xfrm flipH="1">
            <a:off x="6095998" y="457200"/>
            <a:ext cx="5638802" cy="5943600"/>
          </a:xfrm>
          <a:prstGeom prst="snip2Diag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E5EB1D-70A3-78AA-0EA5-C3617F219FC1}"/>
              </a:ext>
            </a:extLst>
          </p:cNvPr>
          <p:cNvPicPr>
            <a:picLocks noChangeAspect="1"/>
          </p:cNvPicPr>
          <p:nvPr userDrawn="1"/>
        </p:nvPicPr>
        <p:blipFill>
          <a:blip r:embed="rId2"/>
          <a:srcRect/>
          <a:stretch/>
        </p:blipFill>
        <p:spPr>
          <a:xfrm>
            <a:off x="457200" y="5914503"/>
            <a:ext cx="1080661" cy="486297"/>
          </a:xfrm>
          <a:prstGeom prst="rect">
            <a:avLst/>
          </a:prstGeom>
        </p:spPr>
      </p:pic>
      <p:sp>
        <p:nvSpPr>
          <p:cNvPr id="6" name="Subtitle 2">
            <a:extLst>
              <a:ext uri="{FF2B5EF4-FFF2-40B4-BE49-F238E27FC236}">
                <a16:creationId xmlns:a16="http://schemas.microsoft.com/office/drawing/2014/main" id="{29049260-449F-DE35-6330-1140F56BF5F1}"/>
              </a:ext>
            </a:extLst>
          </p:cNvPr>
          <p:cNvSpPr>
            <a:spLocks noGrp="1"/>
          </p:cNvSpPr>
          <p:nvPr>
            <p:ph type="subTitle" idx="1"/>
          </p:nvPr>
        </p:nvSpPr>
        <p:spPr>
          <a:xfrm>
            <a:off x="943897" y="3346704"/>
            <a:ext cx="4188542" cy="19110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itle 1">
            <a:extLst>
              <a:ext uri="{FF2B5EF4-FFF2-40B4-BE49-F238E27FC236}">
                <a16:creationId xmlns:a16="http://schemas.microsoft.com/office/drawing/2014/main" id="{240150C0-77A5-7BC4-D430-F444C5E64D04}"/>
              </a:ext>
            </a:extLst>
          </p:cNvPr>
          <p:cNvSpPr>
            <a:spLocks noGrp="1"/>
          </p:cNvSpPr>
          <p:nvPr>
            <p:ph type="title"/>
          </p:nvPr>
        </p:nvSpPr>
        <p:spPr>
          <a:xfrm>
            <a:off x="6553199" y="914400"/>
            <a:ext cx="4724402" cy="1050682"/>
          </a:xfrm>
        </p:spPr>
        <p:txBody>
          <a:bodyPr anchor="b"/>
          <a:lstStyle>
            <a:lvl1pPr>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8498661F-C41D-D328-00F8-78DE2D9366B2}"/>
              </a:ext>
            </a:extLst>
          </p:cNvPr>
          <p:cNvSpPr>
            <a:spLocks noGrp="1"/>
          </p:cNvSpPr>
          <p:nvPr>
            <p:ph type="body" sz="half" idx="2"/>
          </p:nvPr>
        </p:nvSpPr>
        <p:spPr>
          <a:xfrm>
            <a:off x="6553199" y="1968444"/>
            <a:ext cx="4724402" cy="397515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Text Placeholder 2">
            <a:extLst>
              <a:ext uri="{FF2B5EF4-FFF2-40B4-BE49-F238E27FC236}">
                <a16:creationId xmlns:a16="http://schemas.microsoft.com/office/drawing/2014/main" id="{EF44D788-3978-0E96-3815-D61B9C3CA0F0}"/>
              </a:ext>
            </a:extLst>
          </p:cNvPr>
          <p:cNvSpPr>
            <a:spLocks noGrp="1"/>
          </p:cNvSpPr>
          <p:nvPr>
            <p:ph type="body" sz="quarter" idx="10"/>
          </p:nvPr>
        </p:nvSpPr>
        <p:spPr>
          <a:xfrm>
            <a:off x="943897" y="753256"/>
            <a:ext cx="4188542" cy="2593448"/>
          </a:xfrm>
        </p:spPr>
        <p:txBody>
          <a:bodyPr anchor="b">
            <a:normAutofit/>
          </a:bodyPr>
          <a:lstStyle>
            <a:lvl1pPr marL="0" indent="0">
              <a:lnSpc>
                <a:spcPct val="80000"/>
              </a:lnSpc>
              <a:buFont typeface="Arial" panose="020B0604020202020204" pitchFamily="34" charset="0"/>
              <a:buNone/>
              <a:defRPr sz="5400" b="1">
                <a:solidFill>
                  <a:srgbClr val="DA291B"/>
                </a:solidFill>
              </a:defRPr>
            </a:lvl1pPr>
          </a:lstStyle>
          <a:p>
            <a:pPr lvl="0"/>
            <a:r>
              <a:rPr lang="en-US" dirty="0"/>
              <a:t>Click to edit Master text styles</a:t>
            </a:r>
          </a:p>
        </p:txBody>
      </p:sp>
      <p:sp>
        <p:nvSpPr>
          <p:cNvPr id="2" name="Text Placeholder 5">
            <a:extLst>
              <a:ext uri="{FF2B5EF4-FFF2-40B4-BE49-F238E27FC236}">
                <a16:creationId xmlns:a16="http://schemas.microsoft.com/office/drawing/2014/main" id="{14D9F1FB-98EB-AE87-7CAD-400C25B2A62B}"/>
              </a:ext>
            </a:extLst>
          </p:cNvPr>
          <p:cNvSpPr>
            <a:spLocks noGrp="1"/>
          </p:cNvSpPr>
          <p:nvPr>
            <p:ph type="body" sz="quarter" idx="11" hasCustomPrompt="1"/>
          </p:nvPr>
        </p:nvSpPr>
        <p:spPr>
          <a:xfrm>
            <a:off x="10429592" y="6027345"/>
            <a:ext cx="1300810" cy="365126"/>
          </a:xfrm>
        </p:spPr>
        <p:txBody>
          <a:bodyPr lIns="0" tIns="0" rIns="0" bIns="0" anchor="b">
            <a:normAutofit/>
          </a:bodyPr>
          <a:lstStyle>
            <a:lvl1pPr marL="0" indent="0" algn="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dirty="0"/>
          </a:p>
        </p:txBody>
      </p:sp>
      <p:sp>
        <p:nvSpPr>
          <p:cNvPr id="5" name="Footer Placeholder 4">
            <a:extLst>
              <a:ext uri="{FF2B5EF4-FFF2-40B4-BE49-F238E27FC236}">
                <a16:creationId xmlns:a16="http://schemas.microsoft.com/office/drawing/2014/main" id="{7D9743B3-A2AE-3F1C-D3EA-4DD53735A24E}"/>
              </a:ext>
            </a:extLst>
          </p:cNvPr>
          <p:cNvSpPr>
            <a:spLocks noGrp="1"/>
          </p:cNvSpPr>
          <p:nvPr>
            <p:ph type="ftr" sz="quarter" idx="12"/>
          </p:nvPr>
        </p:nvSpPr>
        <p:spPr/>
        <p:txBody>
          <a:bodyPr/>
          <a:lstStyle/>
          <a:p>
            <a:r>
              <a:rPr lang="en-US"/>
              <a:t>Footer goes here</a:t>
            </a:r>
            <a:endParaRPr lang="en-US" dirty="0"/>
          </a:p>
        </p:txBody>
      </p:sp>
    </p:spTree>
    <p:extLst>
      <p:ext uri="{BB962C8B-B14F-4D97-AF65-F5344CB8AC3E}">
        <p14:creationId xmlns:p14="http://schemas.microsoft.com/office/powerpoint/2010/main" val="3299076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Snip Diagonal Corner Rectangle 6">
            <a:extLst>
              <a:ext uri="{FF2B5EF4-FFF2-40B4-BE49-F238E27FC236}">
                <a16:creationId xmlns:a16="http://schemas.microsoft.com/office/drawing/2014/main" id="{A848FBC5-1208-1511-E060-E11FA012C240}"/>
              </a:ext>
            </a:extLst>
          </p:cNvPr>
          <p:cNvSpPr/>
          <p:nvPr userDrawn="1"/>
        </p:nvSpPr>
        <p:spPr>
          <a:xfrm flipH="1">
            <a:off x="4655250" y="457200"/>
            <a:ext cx="7079547" cy="5943600"/>
          </a:xfrm>
          <a:prstGeom prst="snip2DiagRect">
            <a:avLst/>
          </a:prstGeom>
          <a:solidFill>
            <a:schemeClr val="bg2">
              <a:alpha val="2510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E5EB1D-70A3-78AA-0EA5-C3617F219FC1}"/>
              </a:ext>
            </a:extLst>
          </p:cNvPr>
          <p:cNvPicPr>
            <a:picLocks noChangeAspect="1"/>
          </p:cNvPicPr>
          <p:nvPr userDrawn="1"/>
        </p:nvPicPr>
        <p:blipFill>
          <a:blip r:embed="rId2"/>
          <a:srcRect/>
          <a:stretch/>
        </p:blipFill>
        <p:spPr>
          <a:xfrm>
            <a:off x="457200" y="5914503"/>
            <a:ext cx="1080661" cy="486297"/>
          </a:xfrm>
          <a:prstGeom prst="rect">
            <a:avLst/>
          </a:prstGeom>
        </p:spPr>
      </p:pic>
      <p:sp>
        <p:nvSpPr>
          <p:cNvPr id="6" name="Subtitle 2">
            <a:extLst>
              <a:ext uri="{FF2B5EF4-FFF2-40B4-BE49-F238E27FC236}">
                <a16:creationId xmlns:a16="http://schemas.microsoft.com/office/drawing/2014/main" id="{29049260-449F-DE35-6330-1140F56BF5F1}"/>
              </a:ext>
            </a:extLst>
          </p:cNvPr>
          <p:cNvSpPr>
            <a:spLocks noGrp="1"/>
          </p:cNvSpPr>
          <p:nvPr>
            <p:ph type="subTitle" idx="1"/>
          </p:nvPr>
        </p:nvSpPr>
        <p:spPr>
          <a:xfrm>
            <a:off x="457200" y="3346704"/>
            <a:ext cx="3740855" cy="19110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8">
            <a:extLst>
              <a:ext uri="{FF2B5EF4-FFF2-40B4-BE49-F238E27FC236}">
                <a16:creationId xmlns:a16="http://schemas.microsoft.com/office/drawing/2014/main" id="{F9354C7A-1519-50E2-0B33-E17C93C641E2}"/>
              </a:ext>
            </a:extLst>
          </p:cNvPr>
          <p:cNvSpPr>
            <a:spLocks noGrp="1"/>
          </p:cNvSpPr>
          <p:nvPr>
            <p:ph type="body" sz="quarter" idx="10"/>
          </p:nvPr>
        </p:nvSpPr>
        <p:spPr>
          <a:xfrm>
            <a:off x="457200" y="1113902"/>
            <a:ext cx="3740854" cy="2232801"/>
          </a:xfrm>
        </p:spPr>
        <p:txBody>
          <a:bodyPr anchor="b">
            <a:normAutofit/>
          </a:bodyPr>
          <a:lstStyle>
            <a:lvl1pPr marL="0" indent="0">
              <a:buFontTx/>
              <a:buNone/>
              <a:defRPr sz="3600" b="1">
                <a:latin typeface="+mj-lt"/>
              </a:defRPr>
            </a:lvl1pPr>
          </a:lstStyle>
          <a:p>
            <a:pPr lvl="0"/>
            <a:r>
              <a:rPr lang="en-US" dirty="0"/>
              <a:t>Click to edit Master text styles</a:t>
            </a:r>
          </a:p>
        </p:txBody>
      </p:sp>
      <p:sp>
        <p:nvSpPr>
          <p:cNvPr id="2" name="Text Placeholder 5">
            <a:extLst>
              <a:ext uri="{FF2B5EF4-FFF2-40B4-BE49-F238E27FC236}">
                <a16:creationId xmlns:a16="http://schemas.microsoft.com/office/drawing/2014/main" id="{33A73D26-7A14-0341-34DA-B737946AA81D}"/>
              </a:ext>
            </a:extLst>
          </p:cNvPr>
          <p:cNvSpPr>
            <a:spLocks noGrp="1"/>
          </p:cNvSpPr>
          <p:nvPr>
            <p:ph type="body" sz="quarter" idx="11" hasCustomPrompt="1"/>
          </p:nvPr>
        </p:nvSpPr>
        <p:spPr>
          <a:xfrm>
            <a:off x="10429592" y="6027345"/>
            <a:ext cx="1300810" cy="365126"/>
          </a:xfrm>
        </p:spPr>
        <p:txBody>
          <a:bodyPr lIns="0" tIns="0" rIns="0" bIns="0" anchor="b">
            <a:normAutofit/>
          </a:bodyPr>
          <a:lstStyle>
            <a:lvl1pPr marL="0" indent="0" algn="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dirty="0"/>
          </a:p>
        </p:txBody>
      </p:sp>
      <p:sp>
        <p:nvSpPr>
          <p:cNvPr id="3" name="Footer Placeholder 2">
            <a:extLst>
              <a:ext uri="{FF2B5EF4-FFF2-40B4-BE49-F238E27FC236}">
                <a16:creationId xmlns:a16="http://schemas.microsoft.com/office/drawing/2014/main" id="{589EFFD8-9905-3876-F30A-C74F46AF23BB}"/>
              </a:ext>
            </a:extLst>
          </p:cNvPr>
          <p:cNvSpPr>
            <a:spLocks noGrp="1"/>
          </p:cNvSpPr>
          <p:nvPr>
            <p:ph type="ftr" sz="quarter" idx="12"/>
          </p:nvPr>
        </p:nvSpPr>
        <p:spPr>
          <a:xfrm>
            <a:off x="1837898" y="6035674"/>
            <a:ext cx="2580193" cy="365125"/>
          </a:xfrm>
        </p:spPr>
        <p:txBody>
          <a:bodyPr/>
          <a:lstStyle/>
          <a:p>
            <a:r>
              <a:rPr lang="en-US"/>
              <a:t>Footer goes here</a:t>
            </a:r>
            <a:endParaRPr lang="en-US" dirty="0"/>
          </a:p>
        </p:txBody>
      </p:sp>
    </p:spTree>
    <p:extLst>
      <p:ext uri="{BB962C8B-B14F-4D97-AF65-F5344CB8AC3E}">
        <p14:creationId xmlns:p14="http://schemas.microsoft.com/office/powerpoint/2010/main" val="203664649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CA897-A3E3-B0B8-E9C1-8F5627912467}"/>
              </a:ext>
            </a:extLst>
          </p:cNvPr>
          <p:cNvSpPr>
            <a:spLocks noGrp="1"/>
          </p:cNvSpPr>
          <p:nvPr>
            <p:ph type="title"/>
          </p:nvPr>
        </p:nvSpPr>
        <p:spPr>
          <a:xfrm>
            <a:off x="457199" y="457199"/>
            <a:ext cx="11273203" cy="1233489"/>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a:extLst>
              <a:ext uri="{FF2B5EF4-FFF2-40B4-BE49-F238E27FC236}">
                <a16:creationId xmlns:a16="http://schemas.microsoft.com/office/drawing/2014/main" id="{7E544007-63DA-CB9C-87C4-44792692D89A}"/>
              </a:ext>
            </a:extLst>
          </p:cNvPr>
          <p:cNvSpPr>
            <a:spLocks noGrp="1"/>
          </p:cNvSpPr>
          <p:nvPr>
            <p:ph type="body" idx="1"/>
          </p:nvPr>
        </p:nvSpPr>
        <p:spPr>
          <a:xfrm>
            <a:off x="457200" y="1825625"/>
            <a:ext cx="11273202" cy="37923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30D71A55-5DBD-64CB-8365-5CF0CCB84CFA}"/>
              </a:ext>
            </a:extLst>
          </p:cNvPr>
          <p:cNvSpPr/>
          <p:nvPr userDrawn="1"/>
        </p:nvSpPr>
        <p:spPr>
          <a:xfrm>
            <a:off x="-878105" y="-1"/>
            <a:ext cx="557185" cy="318031"/>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80D9156-41DD-3243-AD35-8EDA178E33DC}"/>
              </a:ext>
            </a:extLst>
          </p:cNvPr>
          <p:cNvSpPr/>
          <p:nvPr userDrawn="1"/>
        </p:nvSpPr>
        <p:spPr>
          <a:xfrm>
            <a:off x="-878105" y="384703"/>
            <a:ext cx="557185" cy="318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BF3ECB2-45EB-B080-2238-810A2B193FFE}"/>
              </a:ext>
            </a:extLst>
          </p:cNvPr>
          <p:cNvSpPr/>
          <p:nvPr userDrawn="1"/>
        </p:nvSpPr>
        <p:spPr>
          <a:xfrm>
            <a:off x="-878105" y="769407"/>
            <a:ext cx="557185" cy="31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9AADE2-5890-4EA3-08C7-C5CDFA733443}"/>
              </a:ext>
            </a:extLst>
          </p:cNvPr>
          <p:cNvSpPr/>
          <p:nvPr userDrawn="1"/>
        </p:nvSpPr>
        <p:spPr>
          <a:xfrm>
            <a:off x="-882502" y="1154111"/>
            <a:ext cx="557185" cy="31803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24D96D-B0AF-42BC-B9F1-9CB7065D3C7F}"/>
              </a:ext>
            </a:extLst>
          </p:cNvPr>
          <p:cNvSpPr/>
          <p:nvPr userDrawn="1"/>
        </p:nvSpPr>
        <p:spPr>
          <a:xfrm>
            <a:off x="-882502" y="1538815"/>
            <a:ext cx="557185" cy="318031"/>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FA8339-3877-6B45-7816-07CCE2CF4875}"/>
              </a:ext>
            </a:extLst>
          </p:cNvPr>
          <p:cNvSpPr/>
          <p:nvPr userDrawn="1"/>
        </p:nvSpPr>
        <p:spPr>
          <a:xfrm>
            <a:off x="-882502" y="1923519"/>
            <a:ext cx="557185" cy="318031"/>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024153-BAAF-1272-8579-37470E92EBA0}"/>
              </a:ext>
            </a:extLst>
          </p:cNvPr>
          <p:cNvSpPr/>
          <p:nvPr userDrawn="1"/>
        </p:nvSpPr>
        <p:spPr>
          <a:xfrm>
            <a:off x="-882502" y="2308223"/>
            <a:ext cx="557185" cy="318031"/>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102B52-D370-2958-9BB1-CDD25675EE78}"/>
              </a:ext>
            </a:extLst>
          </p:cNvPr>
          <p:cNvSpPr/>
          <p:nvPr userDrawn="1"/>
        </p:nvSpPr>
        <p:spPr>
          <a:xfrm>
            <a:off x="-882502" y="2692927"/>
            <a:ext cx="557185" cy="31803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31330D-43A4-5155-5CD8-6F3031C03C23}"/>
              </a:ext>
            </a:extLst>
          </p:cNvPr>
          <p:cNvSpPr/>
          <p:nvPr userDrawn="1"/>
        </p:nvSpPr>
        <p:spPr>
          <a:xfrm>
            <a:off x="-882502" y="3077631"/>
            <a:ext cx="557185" cy="318031"/>
          </a:xfrm>
          <a:prstGeom prst="rect">
            <a:avLst/>
          </a:prstGeom>
          <a:solidFill>
            <a:srgbClr val="6D1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B7CD5A-49FE-9C77-CE57-DF6ED90FD1F8}"/>
              </a:ext>
            </a:extLst>
          </p:cNvPr>
          <p:cNvSpPr/>
          <p:nvPr userDrawn="1"/>
        </p:nvSpPr>
        <p:spPr>
          <a:xfrm>
            <a:off x="-882502" y="3462335"/>
            <a:ext cx="557185" cy="318031"/>
          </a:xfrm>
          <a:prstGeom prst="rect">
            <a:avLst/>
          </a:prstGeom>
          <a:solidFill>
            <a:srgbClr val="E4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1C1A29-054B-50C2-C4F3-3D3D55567198}"/>
              </a:ext>
            </a:extLst>
          </p:cNvPr>
          <p:cNvSpPr/>
          <p:nvPr userDrawn="1"/>
        </p:nvSpPr>
        <p:spPr>
          <a:xfrm>
            <a:off x="-882502" y="3847039"/>
            <a:ext cx="557185" cy="318031"/>
          </a:xfrm>
          <a:prstGeom prst="rect">
            <a:avLst/>
          </a:prstGeom>
          <a:solidFill>
            <a:srgbClr val="ED9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C48B8F-F6A3-2B17-73DA-1D02E70FB5FA}"/>
              </a:ext>
            </a:extLst>
          </p:cNvPr>
          <p:cNvSpPr/>
          <p:nvPr userDrawn="1"/>
        </p:nvSpPr>
        <p:spPr>
          <a:xfrm>
            <a:off x="-882502" y="4231743"/>
            <a:ext cx="557185" cy="318031"/>
          </a:xfrm>
          <a:prstGeom prst="rect">
            <a:avLst/>
          </a:prstGeom>
          <a:solidFill>
            <a:srgbClr val="DBA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346B2D-B3A8-07D9-26C7-0F8CA7041D60}"/>
              </a:ext>
            </a:extLst>
          </p:cNvPr>
          <p:cNvSpPr/>
          <p:nvPr userDrawn="1"/>
        </p:nvSpPr>
        <p:spPr>
          <a:xfrm>
            <a:off x="-882502" y="4616447"/>
            <a:ext cx="557185" cy="318031"/>
          </a:xfrm>
          <a:prstGeom prst="rect">
            <a:avLst/>
          </a:prstGeom>
          <a:solidFill>
            <a:srgbClr val="EBD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3FA0D5-1809-B892-8D5A-16D29650A18F}"/>
              </a:ext>
            </a:extLst>
          </p:cNvPr>
          <p:cNvSpPr/>
          <p:nvPr userDrawn="1"/>
        </p:nvSpPr>
        <p:spPr>
          <a:xfrm>
            <a:off x="-882502" y="5001151"/>
            <a:ext cx="557185" cy="318031"/>
          </a:xfrm>
          <a:prstGeom prst="rect">
            <a:avLst/>
          </a:prstGeom>
          <a:solidFill>
            <a:srgbClr val="145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DEC94FD-400F-82E6-5E6E-BE9A014439DF}"/>
              </a:ext>
            </a:extLst>
          </p:cNvPr>
          <p:cNvSpPr/>
          <p:nvPr userDrawn="1"/>
        </p:nvSpPr>
        <p:spPr>
          <a:xfrm>
            <a:off x="-882502" y="5385855"/>
            <a:ext cx="557185" cy="318031"/>
          </a:xfrm>
          <a:prstGeom prst="rect">
            <a:avLst/>
          </a:prstGeom>
          <a:solidFill>
            <a:srgbClr val="1C6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44A003-3C9E-CED9-BBB4-49DE3BA6F690}"/>
              </a:ext>
            </a:extLst>
          </p:cNvPr>
          <p:cNvSpPr/>
          <p:nvPr userDrawn="1"/>
        </p:nvSpPr>
        <p:spPr>
          <a:xfrm>
            <a:off x="-882502" y="5770559"/>
            <a:ext cx="557185" cy="318031"/>
          </a:xfrm>
          <a:prstGeom prst="rect">
            <a:avLst/>
          </a:prstGeom>
          <a:solidFill>
            <a:srgbClr val="2D9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665F6FD-FA06-F652-9E38-7800E6C153CA}"/>
              </a:ext>
            </a:extLst>
          </p:cNvPr>
          <p:cNvSpPr/>
          <p:nvPr userDrawn="1"/>
        </p:nvSpPr>
        <p:spPr>
          <a:xfrm>
            <a:off x="-882502" y="6155263"/>
            <a:ext cx="557185" cy="318031"/>
          </a:xfrm>
          <a:prstGeom prst="rect">
            <a:avLst/>
          </a:prstGeom>
          <a:solidFill>
            <a:srgbClr val="59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380ECAC-851C-4B10-5EBA-F78A5142E772}"/>
              </a:ext>
            </a:extLst>
          </p:cNvPr>
          <p:cNvSpPr/>
          <p:nvPr userDrawn="1"/>
        </p:nvSpPr>
        <p:spPr>
          <a:xfrm>
            <a:off x="-882502" y="6539969"/>
            <a:ext cx="557185" cy="318031"/>
          </a:xfrm>
          <a:prstGeom prst="rect">
            <a:avLst/>
          </a:prstGeom>
          <a:solidFill>
            <a:srgbClr val="86C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23">
            <a:extLst>
              <a:ext uri="{FF2B5EF4-FFF2-40B4-BE49-F238E27FC236}">
                <a16:creationId xmlns:a16="http://schemas.microsoft.com/office/drawing/2014/main" id="{76523A60-0632-D293-20E3-AC5FC3A175FC}"/>
              </a:ext>
            </a:extLst>
          </p:cNvPr>
          <p:cNvSpPr>
            <a:spLocks noGrp="1"/>
          </p:cNvSpPr>
          <p:nvPr>
            <p:ph type="ftr" sz="quarter" idx="3"/>
          </p:nvPr>
        </p:nvSpPr>
        <p:spPr>
          <a:xfrm>
            <a:off x="1837898" y="6035674"/>
            <a:ext cx="4114800" cy="365125"/>
          </a:xfrm>
          <a:prstGeom prst="rect">
            <a:avLst/>
          </a:prstGeom>
        </p:spPr>
        <p:txBody>
          <a:bodyPr vert="horz" lIns="0" tIns="0" rIns="0" bIns="0" rtlCol="0" anchor="b"/>
          <a:lstStyle>
            <a:lvl1pPr algn="l">
              <a:defRPr sz="1200">
                <a:solidFill>
                  <a:schemeClr val="tx1">
                    <a:tint val="75000"/>
                  </a:schemeClr>
                </a:solidFill>
              </a:defRPr>
            </a:lvl1pPr>
          </a:lstStyle>
          <a:p>
            <a:r>
              <a:rPr lang="en-US" dirty="0"/>
              <a:t>Footer goes here</a:t>
            </a:r>
          </a:p>
        </p:txBody>
      </p:sp>
    </p:spTree>
    <p:extLst>
      <p:ext uri="{BB962C8B-B14F-4D97-AF65-F5344CB8AC3E}">
        <p14:creationId xmlns:p14="http://schemas.microsoft.com/office/powerpoint/2010/main" val="2858747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75000"/>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93AD"/>
        </a:buClr>
        <a:buFont typeface="Arial" panose="020B0604020202020204" pitchFamily="34" charset="0"/>
        <a:buChar char="•"/>
        <a:defRPr sz="2400" kern="1200">
          <a:solidFill>
            <a:srgbClr val="737373"/>
          </a:solidFill>
          <a:latin typeface="+mn-lt"/>
          <a:ea typeface="+mn-ea"/>
          <a:cs typeface="+mn-cs"/>
        </a:defRPr>
      </a:lvl2pPr>
      <a:lvl3pPr marL="1143000" indent="-228600" algn="l" defTabSz="914400" rtl="0" eaLnBrk="1" latinLnBrk="0" hangingPunct="1">
        <a:lnSpc>
          <a:spcPct val="90000"/>
        </a:lnSpc>
        <a:spcBef>
          <a:spcPts val="500"/>
        </a:spcBef>
        <a:buClr>
          <a:srgbClr val="DBAD69"/>
        </a:buClr>
        <a:buSzPct val="80000"/>
        <a:buFont typeface="Courier New" panose="02070309020205020404" pitchFamily="49" charset="0"/>
        <a:buChar char="o"/>
        <a:defRPr sz="2000" i="1" kern="1200">
          <a:solidFill>
            <a:srgbClr val="B3B3B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DD627-77F5-4B6C-AB45-3A341453F35E}"/>
              </a:ext>
            </a:extLst>
          </p:cNvPr>
          <p:cNvPicPr>
            <a:picLocks noChangeAspect="1"/>
          </p:cNvPicPr>
          <p:nvPr/>
        </p:nvPicPr>
        <p:blipFill rotWithShape="1">
          <a:blip r:embed="rId2">
            <a:extLst>
              <a:ext uri="{28A0092B-C50C-407E-A947-70E740481C1C}">
                <a14:useLocalDpi xmlns:a14="http://schemas.microsoft.com/office/drawing/2010/main" val="0"/>
              </a:ext>
            </a:extLst>
          </a:blip>
          <a:srcRect l="-54" t="-15070" r="54" b="6727"/>
          <a:stretch/>
        </p:blipFill>
        <p:spPr>
          <a:xfrm>
            <a:off x="-145775" y="-2047852"/>
            <a:ext cx="12331149" cy="8905852"/>
          </a:xfrm>
          <a:prstGeom prst="rect">
            <a:avLst/>
          </a:prstGeom>
        </p:spPr>
      </p:pic>
      <p:sp>
        <p:nvSpPr>
          <p:cNvPr id="4" name="Rectangle: Diagonal Corners Snipped 3">
            <a:extLst>
              <a:ext uri="{FF2B5EF4-FFF2-40B4-BE49-F238E27FC236}">
                <a16:creationId xmlns:a16="http://schemas.microsoft.com/office/drawing/2014/main" id="{F79BC0C2-DD1D-4C0E-A826-ECF359773D82}"/>
              </a:ext>
            </a:extLst>
          </p:cNvPr>
          <p:cNvSpPr/>
          <p:nvPr/>
        </p:nvSpPr>
        <p:spPr>
          <a:xfrm>
            <a:off x="-139149" y="0"/>
            <a:ext cx="5625549" cy="7828384"/>
          </a:xfrm>
          <a:prstGeom prst="snip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5EDC7B-05FC-448B-915B-01FCBECAEC46}"/>
              </a:ext>
            </a:extLst>
          </p:cNvPr>
          <p:cNvSpPr txBox="1"/>
          <p:nvPr/>
        </p:nvSpPr>
        <p:spPr>
          <a:xfrm>
            <a:off x="519408" y="2346798"/>
            <a:ext cx="6540758" cy="954107"/>
          </a:xfrm>
          <a:prstGeom prst="rect">
            <a:avLst/>
          </a:prstGeom>
          <a:noFill/>
        </p:spPr>
        <p:txBody>
          <a:bodyPr wrap="square">
            <a:spAutoFit/>
          </a:bodyPr>
          <a:lstStyle/>
          <a:p>
            <a:r>
              <a:rPr lang="en-US" sz="2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Newark Liberty International </a:t>
            </a:r>
            <a:br>
              <a:rPr lang="en-US" sz="2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2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Airport New Terminal A</a:t>
            </a:r>
            <a:endParaRPr lang="en-US" sz="2700" b="1" dirty="0">
              <a:latin typeface="Arial" panose="020B0604020202020204" pitchFamily="34" charset="0"/>
              <a:cs typeface="Arial" panose="020B0604020202020204" pitchFamily="34" charset="0"/>
            </a:endParaRPr>
          </a:p>
        </p:txBody>
      </p:sp>
      <p:sp>
        <p:nvSpPr>
          <p:cNvPr id="7" name="Subtitle 3">
            <a:extLst>
              <a:ext uri="{FF2B5EF4-FFF2-40B4-BE49-F238E27FC236}">
                <a16:creationId xmlns:a16="http://schemas.microsoft.com/office/drawing/2014/main" id="{476226A0-9438-4560-9557-584325833F9C}"/>
              </a:ext>
            </a:extLst>
          </p:cNvPr>
          <p:cNvSpPr txBox="1">
            <a:spLocks/>
          </p:cNvSpPr>
          <p:nvPr/>
        </p:nvSpPr>
        <p:spPr>
          <a:xfrm>
            <a:off x="519408" y="3695315"/>
            <a:ext cx="2320213" cy="365125"/>
          </a:xfrm>
          <a:prstGeom prst="rect">
            <a:avLst/>
          </a:prstGeom>
        </p:spPr>
        <p:txBody>
          <a:bodyPr>
            <a:noAutofit/>
          </a:bodyPr>
          <a:lstStyle>
            <a:lvl1pPr marL="228600" indent="-228600" algn="l" defTabSz="914400" rtl="0" eaLnBrk="1" latinLnBrk="0" hangingPunct="1">
              <a:lnSpc>
                <a:spcPct val="90000"/>
              </a:lnSpc>
              <a:spcBef>
                <a:spcPts val="1000"/>
              </a:spcBef>
              <a:buSzPct val="75000"/>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93AD"/>
              </a:buClr>
              <a:buFont typeface="Arial" panose="020B0604020202020204" pitchFamily="34" charset="0"/>
              <a:buChar char="•"/>
              <a:defRPr sz="2400" kern="1200">
                <a:solidFill>
                  <a:srgbClr val="737373"/>
                </a:solidFill>
                <a:latin typeface="+mn-lt"/>
                <a:ea typeface="+mn-ea"/>
                <a:cs typeface="+mn-cs"/>
              </a:defRPr>
            </a:lvl2pPr>
            <a:lvl3pPr marL="1143000" indent="-228600" algn="l" defTabSz="914400" rtl="0" eaLnBrk="1" latinLnBrk="0" hangingPunct="1">
              <a:lnSpc>
                <a:spcPct val="90000"/>
              </a:lnSpc>
              <a:spcBef>
                <a:spcPts val="500"/>
              </a:spcBef>
              <a:buClr>
                <a:srgbClr val="DBAD69"/>
              </a:buClr>
              <a:buSzPct val="80000"/>
              <a:buFont typeface="Courier New" panose="02070309020205020404" pitchFamily="49" charset="0"/>
              <a:buChar char="o"/>
              <a:defRPr sz="2000" i="1" kern="1200">
                <a:solidFill>
                  <a:srgbClr val="B3B3B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Elizabeth, </a:t>
            </a: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NJ</a:t>
            </a:r>
            <a:endParaRPr lang="en-US" sz="2400" dirty="0">
              <a:latin typeface="Arial" panose="020B0604020202020204" pitchFamily="34" charset="0"/>
              <a:cs typeface="Arial" panose="020B0604020202020204" pitchFamily="34" charset="0"/>
            </a:endParaRPr>
          </a:p>
        </p:txBody>
      </p:sp>
      <p:pic>
        <p:nvPicPr>
          <p:cNvPr id="9" name="Picture 8" descr="A white letters on a black background&#10;&#10;Description automatically generated">
            <a:extLst>
              <a:ext uri="{FF2B5EF4-FFF2-40B4-BE49-F238E27FC236}">
                <a16:creationId xmlns:a16="http://schemas.microsoft.com/office/drawing/2014/main" id="{7ACD9544-27E3-442A-9CF4-93E9511AE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5615297"/>
            <a:ext cx="1235970" cy="556903"/>
          </a:xfrm>
          <a:prstGeom prst="rect">
            <a:avLst/>
          </a:prstGeom>
        </p:spPr>
      </p:pic>
      <p:pic>
        <p:nvPicPr>
          <p:cNvPr id="11" name="Picture 10" descr="A yellow and white text on a black background&#10;&#10;Description automatically generated">
            <a:extLst>
              <a:ext uri="{FF2B5EF4-FFF2-40B4-BE49-F238E27FC236}">
                <a16:creationId xmlns:a16="http://schemas.microsoft.com/office/drawing/2014/main" id="{7A4E36C7-92A1-4A6F-88C2-E1B5C2015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08" y="753488"/>
            <a:ext cx="3648269" cy="930737"/>
          </a:xfrm>
          <a:prstGeom prst="rect">
            <a:avLst/>
          </a:prstGeom>
        </p:spPr>
      </p:pic>
    </p:spTree>
    <p:extLst>
      <p:ext uri="{BB962C8B-B14F-4D97-AF65-F5344CB8AC3E}">
        <p14:creationId xmlns:p14="http://schemas.microsoft.com/office/powerpoint/2010/main" val="230224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E2CAF5-3D10-4507-9F96-BED253343AFE}"/>
              </a:ext>
            </a:extLst>
          </p:cNvPr>
          <p:cNvPicPr>
            <a:picLocks noChangeAspect="1"/>
          </p:cNvPicPr>
          <p:nvPr/>
        </p:nvPicPr>
        <p:blipFill rotWithShape="1">
          <a:blip r:embed="rId2">
            <a:extLst>
              <a:ext uri="{28A0092B-C50C-407E-A947-70E740481C1C}">
                <a14:useLocalDpi xmlns:a14="http://schemas.microsoft.com/office/drawing/2010/main" val="0"/>
              </a:ext>
            </a:extLst>
          </a:blip>
          <a:srcRect t="10579" b="31091"/>
          <a:stretch/>
        </p:blipFill>
        <p:spPr>
          <a:xfrm>
            <a:off x="0" y="0"/>
            <a:ext cx="12192000" cy="4800600"/>
          </a:xfrm>
          <a:prstGeom prst="rect">
            <a:avLst/>
          </a:prstGeom>
        </p:spPr>
      </p:pic>
      <p:sp>
        <p:nvSpPr>
          <p:cNvPr id="6" name="TextBox 5">
            <a:extLst>
              <a:ext uri="{FF2B5EF4-FFF2-40B4-BE49-F238E27FC236}">
                <a16:creationId xmlns:a16="http://schemas.microsoft.com/office/drawing/2014/main" id="{639B5E05-206B-46AA-B5C8-78742784131E}"/>
              </a:ext>
            </a:extLst>
          </p:cNvPr>
          <p:cNvSpPr txBox="1"/>
          <p:nvPr/>
        </p:nvSpPr>
        <p:spPr>
          <a:xfrm>
            <a:off x="515547" y="5092778"/>
            <a:ext cx="10998429" cy="738664"/>
          </a:xfrm>
          <a:prstGeom prst="rect">
            <a:avLst/>
          </a:prstGeom>
          <a:noFill/>
        </p:spPr>
        <p:txBody>
          <a:bodyPr wrap="square" rtlCol="0">
            <a:spAutoFit/>
          </a:bodyPr>
          <a:lstStyle/>
          <a:p>
            <a:r>
              <a:rPr lang="en-US" sz="1400" b="1" dirty="0">
                <a:ea typeface="Calibri" panose="020F0502020204030204" pitchFamily="34" charset="0"/>
                <a:cs typeface="Times New Roman" panose="02020603050405020304" pitchFamily="18" charset="0"/>
              </a:rPr>
              <a:t>Photo 1: </a:t>
            </a:r>
            <a:r>
              <a:rPr lang="en-US" sz="1400" dirty="0">
                <a:ea typeface="Calibri" panose="020F0502020204030204" pitchFamily="34" charset="0"/>
                <a:cs typeface="Times New Roman" panose="02020603050405020304" pitchFamily="18" charset="0"/>
              </a:rPr>
              <a:t>The new Terminal A at Newark Liberty International Airport opened in January 2023 and can accommodate more than 13.6 million annual passengers. The new Terminal A was the largest design-build infrastructure project in New Jersey state history. Photo credit: James Ewing</a:t>
            </a:r>
            <a:endParaRPr lang="en-US"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2487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0816CD-A679-4DB4-888F-9BE27D42E612}"/>
              </a:ext>
            </a:extLst>
          </p:cNvPr>
          <p:cNvPicPr>
            <a:picLocks noChangeAspect="1"/>
          </p:cNvPicPr>
          <p:nvPr/>
        </p:nvPicPr>
        <p:blipFill rotWithShape="1">
          <a:blip r:embed="rId2">
            <a:extLst>
              <a:ext uri="{28A0092B-C50C-407E-A947-70E740481C1C}">
                <a14:useLocalDpi xmlns:a14="http://schemas.microsoft.com/office/drawing/2010/main" val="0"/>
              </a:ext>
            </a:extLst>
          </a:blip>
          <a:srcRect l="448" t="36929" r="-448" b="1989"/>
          <a:stretch/>
        </p:blipFill>
        <p:spPr>
          <a:xfrm>
            <a:off x="0" y="0"/>
            <a:ext cx="12192000" cy="4809744"/>
          </a:xfrm>
          <a:prstGeom prst="rect">
            <a:avLst/>
          </a:prstGeom>
        </p:spPr>
      </p:pic>
      <p:sp>
        <p:nvSpPr>
          <p:cNvPr id="5" name="TextBox 4">
            <a:extLst>
              <a:ext uri="{FF2B5EF4-FFF2-40B4-BE49-F238E27FC236}">
                <a16:creationId xmlns:a16="http://schemas.microsoft.com/office/drawing/2014/main" id="{5DAAF052-09E4-485E-84A9-20AAED396AD1}"/>
              </a:ext>
            </a:extLst>
          </p:cNvPr>
          <p:cNvSpPr txBox="1"/>
          <p:nvPr/>
        </p:nvSpPr>
        <p:spPr>
          <a:xfrm>
            <a:off x="518595" y="5090078"/>
            <a:ext cx="11045517" cy="738664"/>
          </a:xfrm>
          <a:prstGeom prst="rect">
            <a:avLst/>
          </a:prstGeom>
          <a:noFill/>
        </p:spPr>
        <p:txBody>
          <a:bodyPr wrap="square" rtlCol="0">
            <a:spAutoFit/>
          </a:bodyPr>
          <a:lstStyle/>
          <a:p>
            <a:r>
              <a:rPr lang="en-US" sz="1400" b="1" dirty="0">
                <a:ea typeface="Calibri" panose="020F0502020204030204" pitchFamily="34" charset="0"/>
                <a:cs typeface="Times New Roman" panose="02020603050405020304" pitchFamily="18" charset="0"/>
              </a:rPr>
              <a:t>Photo 2: </a:t>
            </a:r>
            <a:r>
              <a:rPr lang="en-US" sz="1400" dirty="0">
                <a:ea typeface="Calibri" panose="020F0502020204030204" pitchFamily="34" charset="0"/>
                <a:cs typeface="Times New Roman" panose="02020603050405020304" pitchFamily="18" charset="0"/>
              </a:rPr>
              <a:t>Newark is one of the region’s three major airport gateways, and the new Terminal A creates a distinct destination experience for passengers. In addition to the terminal building, the program includes eight new bridges and roadways, a new car rental and parking facility, and 1.4 acres of airfield paving improvements. </a:t>
            </a:r>
            <a:r>
              <a:rPr lang="en-US" sz="1400" i="1" dirty="0">
                <a:ea typeface="Calibri" panose="020F0502020204030204" pitchFamily="34" charset="0"/>
                <a:cs typeface="Times New Roman" panose="02020603050405020304" pitchFamily="18" charset="0"/>
              </a:rPr>
              <a:t>Note: This image cannot be used publicly and is for internal purposes only. </a:t>
            </a:r>
            <a:endParaRPr lang="en-US" i="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502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6D9CA-B7D1-4925-91A1-33F694CE4FDA}"/>
              </a:ext>
            </a:extLst>
          </p:cNvPr>
          <p:cNvPicPr>
            <a:picLocks noChangeAspect="1"/>
          </p:cNvPicPr>
          <p:nvPr/>
        </p:nvPicPr>
        <p:blipFill rotWithShape="1">
          <a:blip r:embed="rId2">
            <a:extLst>
              <a:ext uri="{28A0092B-C50C-407E-A947-70E740481C1C}">
                <a14:useLocalDpi xmlns:a14="http://schemas.microsoft.com/office/drawing/2010/main" val="0"/>
              </a:ext>
            </a:extLst>
          </a:blip>
          <a:srcRect t="27578" b="19896"/>
          <a:stretch/>
        </p:blipFill>
        <p:spPr>
          <a:xfrm>
            <a:off x="0" y="-1"/>
            <a:ext cx="12192000" cy="4809745"/>
          </a:xfrm>
          <a:prstGeom prst="rect">
            <a:avLst/>
          </a:prstGeom>
        </p:spPr>
      </p:pic>
      <p:sp>
        <p:nvSpPr>
          <p:cNvPr id="7" name="TextBox 6">
            <a:extLst>
              <a:ext uri="{FF2B5EF4-FFF2-40B4-BE49-F238E27FC236}">
                <a16:creationId xmlns:a16="http://schemas.microsoft.com/office/drawing/2014/main" id="{FD2B63A5-B204-400E-9CD9-F3B1A8DA1670}"/>
              </a:ext>
            </a:extLst>
          </p:cNvPr>
          <p:cNvSpPr txBox="1"/>
          <p:nvPr/>
        </p:nvSpPr>
        <p:spPr>
          <a:xfrm>
            <a:off x="509886" y="5093650"/>
            <a:ext cx="11062499" cy="954107"/>
          </a:xfrm>
          <a:prstGeom prst="rect">
            <a:avLst/>
          </a:prstGeom>
          <a:noFill/>
        </p:spPr>
        <p:txBody>
          <a:bodyPr wrap="square" rtlCol="0">
            <a:spAutoFit/>
          </a:bodyPr>
          <a:lstStyle/>
          <a:p>
            <a:r>
              <a:rPr lang="en-US" sz="1400" b="1" dirty="0">
                <a:ea typeface="Calibri" panose="020F0502020204030204" pitchFamily="34" charset="0"/>
                <a:cs typeface="Times New Roman" panose="02020603050405020304" pitchFamily="18" charset="0"/>
              </a:rPr>
              <a:t>Photo 3: </a:t>
            </a:r>
            <a:r>
              <a:rPr lang="en-US" sz="1400" dirty="0">
                <a:ea typeface="Calibri" panose="020F0502020204030204" pitchFamily="34" charset="0"/>
                <a:cs typeface="Times New Roman" panose="02020603050405020304" pitchFamily="18" charset="0"/>
              </a:rPr>
              <a:t>The new three-level terminal building is T-shaped, comprised of a central headhouse and a single secure concourse. To achieve the architectural vision for the building, the structural team was tasked with minimizing the number of columns in the departures hall and main concourse to create a large, open space, while also overcoming stringent design criteria.</a:t>
            </a:r>
            <a:r>
              <a:rPr lang="en-US" sz="1400" i="1" dirty="0">
                <a:ea typeface="Calibri" panose="020F0502020204030204" pitchFamily="34" charset="0"/>
                <a:cs typeface="Times New Roman" panose="02020603050405020304" pitchFamily="18" charset="0"/>
              </a:rPr>
              <a:t> Note: This image cannot be used publicly and is for internal purposes only. </a:t>
            </a:r>
            <a:endParaRPr lang="en-US" sz="1600" i="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521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CF4C3-BCF9-48D9-81EB-09932AB28EF6}"/>
              </a:ext>
            </a:extLst>
          </p:cNvPr>
          <p:cNvPicPr>
            <a:picLocks noChangeAspect="1"/>
          </p:cNvPicPr>
          <p:nvPr/>
        </p:nvPicPr>
        <p:blipFill rotWithShape="1">
          <a:blip r:embed="rId2">
            <a:extLst>
              <a:ext uri="{28A0092B-C50C-407E-A947-70E740481C1C}">
                <a14:useLocalDpi xmlns:a14="http://schemas.microsoft.com/office/drawing/2010/main" val="0"/>
              </a:ext>
            </a:extLst>
          </a:blip>
          <a:srcRect t="18372" b="22575"/>
          <a:stretch/>
        </p:blipFill>
        <p:spPr>
          <a:xfrm>
            <a:off x="0" y="-1"/>
            <a:ext cx="12192000" cy="4800601"/>
          </a:xfrm>
          <a:prstGeom prst="rect">
            <a:avLst/>
          </a:prstGeom>
        </p:spPr>
      </p:pic>
      <p:sp>
        <p:nvSpPr>
          <p:cNvPr id="9" name="TextBox 8">
            <a:extLst>
              <a:ext uri="{FF2B5EF4-FFF2-40B4-BE49-F238E27FC236}">
                <a16:creationId xmlns:a16="http://schemas.microsoft.com/office/drawing/2014/main" id="{C2AE3818-0378-4B55-8338-6ACC83C60C18}"/>
              </a:ext>
            </a:extLst>
          </p:cNvPr>
          <p:cNvSpPr txBox="1"/>
          <p:nvPr/>
        </p:nvSpPr>
        <p:spPr>
          <a:xfrm>
            <a:off x="510757" y="5104352"/>
            <a:ext cx="11071643" cy="738664"/>
          </a:xfrm>
          <a:prstGeom prst="rect">
            <a:avLst/>
          </a:prstGeom>
          <a:noFill/>
        </p:spPr>
        <p:txBody>
          <a:bodyPr wrap="square" rtlCol="0">
            <a:spAutoFit/>
          </a:bodyPr>
          <a:lstStyle/>
          <a:p>
            <a:r>
              <a:rPr lang="en-US" sz="1400" b="1" dirty="0">
                <a:ea typeface="Calibri" panose="020F0502020204030204" pitchFamily="34" charset="0"/>
                <a:cs typeface="Times New Roman" panose="02020603050405020304" pitchFamily="18" charset="0"/>
              </a:rPr>
              <a:t>Photo 4: </a:t>
            </a:r>
            <a:r>
              <a:rPr lang="en-US" sz="1400" dirty="0">
                <a:ea typeface="Calibri" panose="020F0502020204030204" pitchFamily="34" charset="0"/>
                <a:cs typeface="Times New Roman" panose="02020603050405020304" pitchFamily="18" charset="0"/>
              </a:rPr>
              <a:t>The brand-new departures and arrivals hall is distinguished by its sloping, diagrid ceiling. Expected to generate over $4.6 billion for the regional economy, the LEED Gold terminal features key sustainability components such as a “cool roof” to reduce heat gain and regionally sourced, recycled, and low-emitting materials to improve indoor air quality. Photo credit: James Ewing</a:t>
            </a: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0637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8F702C-17ED-49FB-A0AD-6F5A6FA9217E}"/>
              </a:ext>
            </a:extLst>
          </p:cNvPr>
          <p:cNvPicPr>
            <a:picLocks noChangeAspect="1"/>
          </p:cNvPicPr>
          <p:nvPr/>
        </p:nvPicPr>
        <p:blipFill rotWithShape="1">
          <a:blip r:embed="rId2">
            <a:extLst>
              <a:ext uri="{28A0092B-C50C-407E-A947-70E740481C1C}">
                <a14:useLocalDpi xmlns:a14="http://schemas.microsoft.com/office/drawing/2010/main" val="0"/>
              </a:ext>
            </a:extLst>
          </a:blip>
          <a:srcRect t="18479" b="29027"/>
          <a:stretch/>
        </p:blipFill>
        <p:spPr>
          <a:xfrm>
            <a:off x="-3701" y="-1"/>
            <a:ext cx="12195701" cy="4800601"/>
          </a:xfrm>
          <a:prstGeom prst="rect">
            <a:avLst/>
          </a:prstGeom>
        </p:spPr>
      </p:pic>
      <p:sp>
        <p:nvSpPr>
          <p:cNvPr id="5" name="TextBox 4">
            <a:extLst>
              <a:ext uri="{FF2B5EF4-FFF2-40B4-BE49-F238E27FC236}">
                <a16:creationId xmlns:a16="http://schemas.microsoft.com/office/drawing/2014/main" id="{2C4D8E40-7AE2-40A6-AAB6-08D47C817860}"/>
              </a:ext>
            </a:extLst>
          </p:cNvPr>
          <p:cNvSpPr txBox="1"/>
          <p:nvPr/>
        </p:nvSpPr>
        <p:spPr>
          <a:xfrm>
            <a:off x="522949" y="5084506"/>
            <a:ext cx="10504716" cy="523220"/>
          </a:xfrm>
          <a:prstGeom prst="rect">
            <a:avLst/>
          </a:prstGeom>
          <a:noFill/>
        </p:spPr>
        <p:txBody>
          <a:bodyPr wrap="square" rtlCol="0">
            <a:spAutoFit/>
          </a:bodyPr>
          <a:lstStyle/>
          <a:p>
            <a:r>
              <a:rPr lang="en-US" sz="1400" b="1" dirty="0">
                <a:ea typeface="Calibri" panose="020F0502020204030204" pitchFamily="34" charset="0"/>
                <a:cs typeface="Times New Roman" panose="02020603050405020304" pitchFamily="18" charset="0"/>
              </a:rPr>
              <a:t>Photo 5: </a:t>
            </a:r>
            <a:r>
              <a:rPr lang="en-US" sz="1400" dirty="0">
                <a:ea typeface="Calibri" panose="020F0502020204030204" pitchFamily="34" charset="0"/>
                <a:cs typeface="Times New Roman" panose="02020603050405020304" pitchFamily="18" charset="0"/>
              </a:rPr>
              <a:t>Custom fabricated steel </a:t>
            </a:r>
            <a:r>
              <a:rPr lang="en-US" sz="1400" dirty="0" err="1">
                <a:ea typeface="Calibri" panose="020F0502020204030204" pitchFamily="34" charset="0"/>
                <a:cs typeface="Times New Roman" panose="02020603050405020304" pitchFamily="18" charset="0"/>
              </a:rPr>
              <a:t>strongbacks</a:t>
            </a:r>
            <a:r>
              <a:rPr lang="en-US" sz="1400" dirty="0">
                <a:ea typeface="Calibri" panose="020F0502020204030204" pitchFamily="34" charset="0"/>
                <a:cs typeface="Times New Roman" panose="02020603050405020304" pitchFamily="18" charset="0"/>
              </a:rPr>
              <a:t> and secondary steel elements support the floor-to-ceiling glass windows and meet the project’s strength and aesthetic requirements. </a:t>
            </a:r>
            <a:r>
              <a:rPr lang="en-US" sz="1400" i="1" dirty="0">
                <a:ea typeface="Calibri" panose="020F0502020204030204" pitchFamily="34" charset="0"/>
                <a:cs typeface="Times New Roman" panose="02020603050405020304" pitchFamily="18" charset="0"/>
              </a:rPr>
              <a:t>Note: This image cannot be used publicly and is for internal purposes only. </a:t>
            </a:r>
            <a:endParaRPr lang="en-US" sz="1200" i="1"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388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A9717-856B-404D-96A8-48E8DF7F11A2}"/>
              </a:ext>
            </a:extLst>
          </p:cNvPr>
          <p:cNvPicPr>
            <a:picLocks noChangeAspect="1"/>
          </p:cNvPicPr>
          <p:nvPr/>
        </p:nvPicPr>
        <p:blipFill rotWithShape="1">
          <a:blip r:embed="rId2">
            <a:extLst>
              <a:ext uri="{28A0092B-C50C-407E-A947-70E740481C1C}">
                <a14:useLocalDpi xmlns:a14="http://schemas.microsoft.com/office/drawing/2010/main" val="0"/>
              </a:ext>
            </a:extLst>
          </a:blip>
          <a:srcRect l="405" t="29959" r="-405" b="10945"/>
          <a:stretch/>
        </p:blipFill>
        <p:spPr>
          <a:xfrm>
            <a:off x="0" y="0"/>
            <a:ext cx="12192000" cy="4809744"/>
          </a:xfrm>
          <a:prstGeom prst="rect">
            <a:avLst/>
          </a:prstGeom>
        </p:spPr>
      </p:pic>
      <p:sp>
        <p:nvSpPr>
          <p:cNvPr id="5" name="TextBox 4">
            <a:extLst>
              <a:ext uri="{FF2B5EF4-FFF2-40B4-BE49-F238E27FC236}">
                <a16:creationId xmlns:a16="http://schemas.microsoft.com/office/drawing/2014/main" id="{D23148DE-4545-49D9-AA48-FD851A14D075}"/>
              </a:ext>
            </a:extLst>
          </p:cNvPr>
          <p:cNvSpPr txBox="1"/>
          <p:nvPr/>
        </p:nvSpPr>
        <p:spPr>
          <a:xfrm>
            <a:off x="510757" y="5093650"/>
            <a:ext cx="11071643" cy="523220"/>
          </a:xfrm>
          <a:prstGeom prst="rect">
            <a:avLst/>
          </a:prstGeom>
          <a:noFill/>
        </p:spPr>
        <p:txBody>
          <a:bodyPr wrap="square" rtlCol="0">
            <a:spAutoFit/>
          </a:bodyPr>
          <a:lstStyle/>
          <a:p>
            <a:r>
              <a:rPr lang="en-US" sz="1400" b="1" dirty="0">
                <a:ea typeface="Calibri" panose="020F0502020204030204" pitchFamily="34" charset="0"/>
                <a:cs typeface="Times New Roman" panose="02020603050405020304" pitchFamily="18" charset="0"/>
              </a:rPr>
              <a:t>Photo 6: </a:t>
            </a:r>
            <a:r>
              <a:rPr lang="en-US" sz="1400" dirty="0">
                <a:ea typeface="Calibri" panose="020F0502020204030204" pitchFamily="34" charset="0"/>
                <a:cs typeface="Times New Roman" panose="02020603050405020304" pitchFamily="18" charset="0"/>
              </a:rPr>
              <a:t>Travelers now encounter a modernized, streamlined airport experience featuring the latest technology, such as facial recognition and electronic boarding gates. The terminal features a fully automated security screening checkpoint. Photo credit: James Ewing</a:t>
            </a:r>
          </a:p>
        </p:txBody>
      </p:sp>
    </p:spTree>
    <p:extLst>
      <p:ext uri="{BB962C8B-B14F-4D97-AF65-F5344CB8AC3E}">
        <p14:creationId xmlns:p14="http://schemas.microsoft.com/office/powerpoint/2010/main" val="1821364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E0ACB-1D2D-4C36-A7F4-8CE8FDC2C1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1729437084"/>
      </p:ext>
    </p:extLst>
  </p:cSld>
  <p:clrMapOvr>
    <a:masterClrMapping/>
  </p:clrMapOvr>
</p:sld>
</file>

<file path=ppt/theme/theme1.xml><?xml version="1.0" encoding="utf-8"?>
<a:theme xmlns:a="http://schemas.openxmlformats.org/drawingml/2006/main" name="White Theme">
  <a:themeElements>
    <a:clrScheme name="Custom 1">
      <a:dk1>
        <a:srgbClr val="000000"/>
      </a:dk1>
      <a:lt1>
        <a:srgbClr val="FFFFFF"/>
      </a:lt1>
      <a:dk2>
        <a:srgbClr val="DA281C"/>
      </a:dk2>
      <a:lt2>
        <a:srgbClr val="E7E6E6"/>
      </a:lt2>
      <a:accent1>
        <a:srgbClr val="6D150E"/>
      </a:accent1>
      <a:accent2>
        <a:srgbClr val="D35F55"/>
      </a:accent2>
      <a:accent3>
        <a:srgbClr val="ED938E"/>
      </a:accent3>
      <a:accent4>
        <a:srgbClr val="DBAD69"/>
      </a:accent4>
      <a:accent5>
        <a:srgbClr val="DBD2AD"/>
      </a:accent5>
      <a:accent6>
        <a:srgbClr val="1C6E8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6504</TotalTime>
  <Words>361</Words>
  <Application>Microsoft Office PowerPoint</Application>
  <PresentationFormat>Widescreen</PresentationFormat>
  <Paragraphs>8</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White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Brynn</dc:creator>
  <cp:lastModifiedBy>Ryder, Camila</cp:lastModifiedBy>
  <cp:revision>131</cp:revision>
  <dcterms:created xsi:type="dcterms:W3CDTF">2023-12-11T14:16:35Z</dcterms:created>
  <dcterms:modified xsi:type="dcterms:W3CDTF">2024-06-28T11:59:28Z</dcterms:modified>
</cp:coreProperties>
</file>